
<file path=[Content_Types].xml><?xml version="1.0" encoding="utf-8"?>
<Types xmlns="http://schemas.openxmlformats.org/package/2006/content-types">
  <Default ContentType="application/xml" Extension="xml"/>
  <Default ContentType="image/png" Extension="png"/>
  <Default ContentType="application/vnd.openxmlformats-package.relationships+xml" Extension="rels"/>
  <Override ContentType="application/vnd.openxmlformats-officedocument.presentationml.comments+xml" PartName="/ppt/comments/comment1.xml"/>
  <Override ContentType="application/vnd.openxmlformats-officedocument.presentationml.notesSlide+xml" PartName="/ppt/notesSlides/notesSlide1.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1.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commentAuthors+xml" PartName="/ppt/commentAuthors.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48" r:id="rId5"/>
  </p:sldMasterIdLst>
  <p:notesMasterIdLst>
    <p:notesMasterId r:id="rId6"/>
  </p:notesMasterIdLst>
  <p:sldIdLst>
    <p:sldId id="256" r:id="rId7"/>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 uri="GoogleSlidesCustomDataVersion2">
      <go:slidesCustomData xmlns:go="http://customooxmlschemas.google.com/" r:id="rId8" roundtripDataSignature="AMtx7miOWKiObADZSvITJsgWHSoUkgdfAA=="/>
    </p:ext>
  </p:extLst>
</p:presentation>
</file>

<file path=ppt/commentAuthors.xml><?xml version="1.0" encoding="utf-8"?>
<p:cmAuthorLs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mAuthor clrIdx="0" id="0" initials="" lastIdx="3" name="Benjamin Olshin"/>
</p:cmAuthorLst>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commentAuthors" Target="commentAuthors.xml"/><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customschemas.google.com/relationships/presentationmetadata" Target="metadata"/></Relationships>
</file>

<file path=ppt/comments/comment1.xml><?xml version="1.0" encoding="utf-8"?>
<p:cmLs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m authorId="0" idx="1" dt="2025-04-05T17:10:09.486">
    <p:pos x="5080" y="65"/>
    <p:text>Read-A-Thon organizers: feel free to substitute your NICU or hospital's logo here!</p:text>
    <p:extLst>
      <p:ext uri="{C676402C-5697-4E1C-873F-D02D1690AC5C}">
        <p15:threadingInfo timeZoneBias="0"/>
      </p:ext>
      <p:ext uri="http://customooxmlschemas.google.com/">
        <go:slidesCustomData xmlns:go="http://customooxmlschemas.google.com/" commentPostId="AAABhf0yn8g"/>
      </p:ext>
    </p:extLst>
  </p:cm>
  <p:cm authorId="0" idx="2" dt="2025-04-05T17:10:31.404">
    <p:pos x="-10" y="847"/>
    <p:text>Read-A-Thon organizers: if your NICU will also provide prizes to individual babies/families for the most reading, add here “Enter your baby’s name on each reading ticket before submitting it.” (English) or "Ingrese el nombre de su bebé en cada boleto de lectura antes de enviarlo." (Spanish). www.SpanishDict.com is a free and highly accurate translation service.</p:text>
    <p:extLst>
      <p:ext uri="{C676402C-5697-4E1C-873F-D02D1690AC5C}">
        <p15:threadingInfo timeZoneBias="0"/>
      </p:ext>
      <p:ext uri="http://customooxmlschemas.google.com/">
        <go:slidesCustomData xmlns:go="http://customooxmlschemas.google.com/" commentPostId="AAABhf0yn8s"/>
      </p:ext>
    </p:extLst>
  </p:cm>
  <p:cm authorId="0" idx="3" dt="2025-04-05T17:10:02.465">
    <p:pos x="-10" y="947"/>
    <p:text>Read-A-Thon organizers - note here whether ticket collection with be centrally located in a box or at each infant’s bedside in a cup. www.SpanishDict.com is a free and highly accurate translation service.</p:text>
    <p:extLst>
      <p:ext uri="{C676402C-5697-4E1C-873F-D02D1690AC5C}">
        <p15:threadingInfo timeZoneBias="0"/>
      </p:ext>
      <p:ext uri="http://customooxmlschemas.google.com/">
        <go:slidesCustomData xmlns:go="http://customooxmlschemas.google.com/" commentPostId="AAABhf0yn8o"/>
      </p:ext>
    </p:extLst>
  </p:cm>
</p:cmLst>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1pPr>
            <a:lvl2pPr indent="-298450" lvl="1" marL="9144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2pPr>
            <a:lvl3pPr indent="-298450" lvl="2" marL="13716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3pPr>
            <a:lvl4pPr indent="-298450" lvl="3" marL="18288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4pPr>
            <a:lvl5pPr indent="-298450" lvl="4" marL="22860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5pPr>
            <a:lvl6pPr indent="-298450" lvl="5" marL="27432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6pPr>
            <a:lvl7pPr indent="-298450" lvl="6" marL="32004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7pPr>
            <a:lvl8pPr indent="-298450" lvl="7" marL="36576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8pPr>
            <a:lvl9pPr indent="-298450" lvl="8" marL="41148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p1: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52" name="Google Shape;52;p1: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3"/>
          <p:cNvSpPr txBox="1"/>
          <p:nvPr>
            <p:ph type="ctrTitle"/>
          </p:nvPr>
        </p:nvSpPr>
        <p:spPr>
          <a:xfrm>
            <a:off x="311708" y="744575"/>
            <a:ext cx="8520600" cy="2052600"/>
          </a:xfrm>
          <a:prstGeom prst="rect">
            <a:avLst/>
          </a:prstGeom>
          <a:noFill/>
          <a:ln>
            <a:noFill/>
          </a:ln>
        </p:spPr>
        <p:txBody>
          <a:bodyPr anchorCtr="0" anchor="b" bIns="91425" lIns="91425" spcFirstLastPara="1" rIns="91425" wrap="square" tIns="91425">
            <a:noAutofit/>
          </a:bodyPr>
          <a:lstStyle>
            <a:lvl1pPr lvl="0" algn="ctr">
              <a:lnSpc>
                <a:spcPct val="100000"/>
              </a:lnSpc>
              <a:spcBef>
                <a:spcPts val="0"/>
              </a:spcBef>
              <a:spcAft>
                <a:spcPts val="0"/>
              </a:spcAft>
              <a:buSzPts val="5200"/>
              <a:buNone/>
              <a:defRPr sz="5200"/>
            </a:lvl1pPr>
            <a:lvl2pPr lvl="1" algn="ctr">
              <a:lnSpc>
                <a:spcPct val="100000"/>
              </a:lnSpc>
              <a:spcBef>
                <a:spcPts val="0"/>
              </a:spcBef>
              <a:spcAft>
                <a:spcPts val="0"/>
              </a:spcAft>
              <a:buSzPts val="5200"/>
              <a:buNone/>
              <a:defRPr sz="5200"/>
            </a:lvl2pPr>
            <a:lvl3pPr lvl="2" algn="ctr">
              <a:lnSpc>
                <a:spcPct val="100000"/>
              </a:lnSpc>
              <a:spcBef>
                <a:spcPts val="0"/>
              </a:spcBef>
              <a:spcAft>
                <a:spcPts val="0"/>
              </a:spcAft>
              <a:buSzPts val="5200"/>
              <a:buNone/>
              <a:defRPr sz="5200"/>
            </a:lvl3pPr>
            <a:lvl4pPr lvl="3" algn="ctr">
              <a:lnSpc>
                <a:spcPct val="100000"/>
              </a:lnSpc>
              <a:spcBef>
                <a:spcPts val="0"/>
              </a:spcBef>
              <a:spcAft>
                <a:spcPts val="0"/>
              </a:spcAft>
              <a:buSzPts val="5200"/>
              <a:buNone/>
              <a:defRPr sz="5200"/>
            </a:lvl4pPr>
            <a:lvl5pPr lvl="4" algn="ctr">
              <a:lnSpc>
                <a:spcPct val="100000"/>
              </a:lnSpc>
              <a:spcBef>
                <a:spcPts val="0"/>
              </a:spcBef>
              <a:spcAft>
                <a:spcPts val="0"/>
              </a:spcAft>
              <a:buSzPts val="5200"/>
              <a:buNone/>
              <a:defRPr sz="5200"/>
            </a:lvl5pPr>
            <a:lvl6pPr lvl="5" algn="ctr">
              <a:lnSpc>
                <a:spcPct val="100000"/>
              </a:lnSpc>
              <a:spcBef>
                <a:spcPts val="0"/>
              </a:spcBef>
              <a:spcAft>
                <a:spcPts val="0"/>
              </a:spcAft>
              <a:buSzPts val="5200"/>
              <a:buNone/>
              <a:defRPr sz="5200"/>
            </a:lvl6pPr>
            <a:lvl7pPr lvl="6" algn="ctr">
              <a:lnSpc>
                <a:spcPct val="100000"/>
              </a:lnSpc>
              <a:spcBef>
                <a:spcPts val="0"/>
              </a:spcBef>
              <a:spcAft>
                <a:spcPts val="0"/>
              </a:spcAft>
              <a:buSzPts val="5200"/>
              <a:buNone/>
              <a:defRPr sz="5200"/>
            </a:lvl7pPr>
            <a:lvl8pPr lvl="7" algn="ctr">
              <a:lnSpc>
                <a:spcPct val="100000"/>
              </a:lnSpc>
              <a:spcBef>
                <a:spcPts val="0"/>
              </a:spcBef>
              <a:spcAft>
                <a:spcPts val="0"/>
              </a:spcAft>
              <a:buSzPts val="5200"/>
              <a:buNone/>
              <a:defRPr sz="5200"/>
            </a:lvl8pPr>
            <a:lvl9pPr lvl="8" algn="ctr">
              <a:lnSpc>
                <a:spcPct val="100000"/>
              </a:lnSpc>
              <a:spcBef>
                <a:spcPts val="0"/>
              </a:spcBef>
              <a:spcAft>
                <a:spcPts val="0"/>
              </a:spcAft>
              <a:buSzPts val="5200"/>
              <a:buNone/>
              <a:defRPr sz="5200"/>
            </a:lvl9pPr>
          </a:lstStyle>
          <a:p/>
        </p:txBody>
      </p:sp>
      <p:sp>
        <p:nvSpPr>
          <p:cNvPr id="11" name="Google Shape;11;p3"/>
          <p:cNvSpPr txBox="1"/>
          <p:nvPr>
            <p:ph idx="1" type="subTitle"/>
          </p:nvPr>
        </p:nvSpPr>
        <p:spPr>
          <a:xfrm>
            <a:off x="311700" y="2834125"/>
            <a:ext cx="8520600" cy="792600"/>
          </a:xfrm>
          <a:prstGeom prst="rect">
            <a:avLst/>
          </a:prstGeom>
          <a:noFill/>
          <a:ln>
            <a:noFill/>
          </a:ln>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3"/>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2"/>
          <p:cNvSpPr txBox="1"/>
          <p:nvPr>
            <p:ph hasCustomPrompt="1" type="title"/>
          </p:nvPr>
        </p:nvSpPr>
        <p:spPr>
          <a:xfrm>
            <a:off x="311700" y="1106125"/>
            <a:ext cx="8520600" cy="1963500"/>
          </a:xfrm>
          <a:prstGeom prst="rect">
            <a:avLst/>
          </a:prstGeom>
          <a:noFill/>
          <a:ln>
            <a:noFill/>
          </a:ln>
        </p:spPr>
        <p:txBody>
          <a:bodyPr anchorCtr="0" anchor="b" bIns="91425" lIns="91425" spcFirstLastPara="1" rIns="91425" wrap="square" tIns="91425">
            <a:noAutofit/>
          </a:bodyPr>
          <a:lstStyle>
            <a:lvl1pPr lvl="0" algn="ctr">
              <a:lnSpc>
                <a:spcPct val="100000"/>
              </a:lnSpc>
              <a:spcBef>
                <a:spcPts val="0"/>
              </a:spcBef>
              <a:spcAft>
                <a:spcPts val="0"/>
              </a:spcAft>
              <a:buSzPts val="12000"/>
              <a:buNone/>
              <a:defRPr sz="12000"/>
            </a:lvl1pPr>
            <a:lvl2pPr lvl="1" algn="ctr">
              <a:lnSpc>
                <a:spcPct val="100000"/>
              </a:lnSpc>
              <a:spcBef>
                <a:spcPts val="0"/>
              </a:spcBef>
              <a:spcAft>
                <a:spcPts val="0"/>
              </a:spcAft>
              <a:buSzPts val="12000"/>
              <a:buNone/>
              <a:defRPr sz="12000"/>
            </a:lvl2pPr>
            <a:lvl3pPr lvl="2" algn="ctr">
              <a:lnSpc>
                <a:spcPct val="100000"/>
              </a:lnSpc>
              <a:spcBef>
                <a:spcPts val="0"/>
              </a:spcBef>
              <a:spcAft>
                <a:spcPts val="0"/>
              </a:spcAft>
              <a:buSzPts val="12000"/>
              <a:buNone/>
              <a:defRPr sz="12000"/>
            </a:lvl3pPr>
            <a:lvl4pPr lvl="3" algn="ctr">
              <a:lnSpc>
                <a:spcPct val="100000"/>
              </a:lnSpc>
              <a:spcBef>
                <a:spcPts val="0"/>
              </a:spcBef>
              <a:spcAft>
                <a:spcPts val="0"/>
              </a:spcAft>
              <a:buSzPts val="12000"/>
              <a:buNone/>
              <a:defRPr sz="12000"/>
            </a:lvl4pPr>
            <a:lvl5pPr lvl="4" algn="ctr">
              <a:lnSpc>
                <a:spcPct val="100000"/>
              </a:lnSpc>
              <a:spcBef>
                <a:spcPts val="0"/>
              </a:spcBef>
              <a:spcAft>
                <a:spcPts val="0"/>
              </a:spcAft>
              <a:buSzPts val="12000"/>
              <a:buNone/>
              <a:defRPr sz="12000"/>
            </a:lvl5pPr>
            <a:lvl6pPr lvl="5" algn="ctr">
              <a:lnSpc>
                <a:spcPct val="100000"/>
              </a:lnSpc>
              <a:spcBef>
                <a:spcPts val="0"/>
              </a:spcBef>
              <a:spcAft>
                <a:spcPts val="0"/>
              </a:spcAft>
              <a:buSzPts val="12000"/>
              <a:buNone/>
              <a:defRPr sz="12000"/>
            </a:lvl6pPr>
            <a:lvl7pPr lvl="6" algn="ctr">
              <a:lnSpc>
                <a:spcPct val="100000"/>
              </a:lnSpc>
              <a:spcBef>
                <a:spcPts val="0"/>
              </a:spcBef>
              <a:spcAft>
                <a:spcPts val="0"/>
              </a:spcAft>
              <a:buSzPts val="12000"/>
              <a:buNone/>
              <a:defRPr sz="12000"/>
            </a:lvl7pPr>
            <a:lvl8pPr lvl="7" algn="ctr">
              <a:lnSpc>
                <a:spcPct val="100000"/>
              </a:lnSpc>
              <a:spcBef>
                <a:spcPts val="0"/>
              </a:spcBef>
              <a:spcAft>
                <a:spcPts val="0"/>
              </a:spcAft>
              <a:buSzPts val="12000"/>
              <a:buNone/>
              <a:defRPr sz="12000"/>
            </a:lvl8pPr>
            <a:lvl9pPr lvl="8" algn="ctr">
              <a:lnSpc>
                <a:spcPct val="100000"/>
              </a:lnSpc>
              <a:spcBef>
                <a:spcPts val="0"/>
              </a:spcBef>
              <a:spcAft>
                <a:spcPts val="0"/>
              </a:spcAft>
              <a:buSzPts val="12000"/>
              <a:buNone/>
              <a:defRPr sz="12000"/>
            </a:lvl9pPr>
          </a:lstStyle>
          <a:p>
            <a:r>
              <a:t>xx%</a:t>
            </a:r>
          </a:p>
        </p:txBody>
      </p:sp>
      <p:sp>
        <p:nvSpPr>
          <p:cNvPr id="46" name="Google Shape;46;p12"/>
          <p:cNvSpPr txBox="1"/>
          <p:nvPr>
            <p:ph idx="1" type="body"/>
          </p:nvPr>
        </p:nvSpPr>
        <p:spPr>
          <a:xfrm>
            <a:off x="311700" y="3152225"/>
            <a:ext cx="8520600" cy="1300800"/>
          </a:xfrm>
          <a:prstGeom prst="rect">
            <a:avLst/>
          </a:prstGeom>
          <a:noFill/>
          <a:ln>
            <a:noFill/>
          </a:ln>
        </p:spPr>
        <p:txBody>
          <a:bodyPr anchorCtr="0" anchor="t" bIns="91425" lIns="91425" spcFirstLastPara="1" rIns="91425" wrap="square" tIns="91425">
            <a:noAutofit/>
          </a:bodyPr>
          <a:lstStyle>
            <a:lvl1pPr indent="-342900" lvl="0" marL="457200" algn="ctr">
              <a:lnSpc>
                <a:spcPct val="115000"/>
              </a:lnSpc>
              <a:spcBef>
                <a:spcPts val="0"/>
              </a:spcBef>
              <a:spcAft>
                <a:spcPts val="0"/>
              </a:spcAft>
              <a:buSzPts val="1800"/>
              <a:buChar char="●"/>
              <a:defRPr/>
            </a:lvl1pPr>
            <a:lvl2pPr indent="-317500" lvl="1" marL="914400" algn="ctr">
              <a:lnSpc>
                <a:spcPct val="115000"/>
              </a:lnSpc>
              <a:spcBef>
                <a:spcPts val="1600"/>
              </a:spcBef>
              <a:spcAft>
                <a:spcPts val="0"/>
              </a:spcAft>
              <a:buSzPts val="1400"/>
              <a:buChar char="○"/>
              <a:defRPr/>
            </a:lvl2pPr>
            <a:lvl3pPr indent="-317500" lvl="2" marL="1371600" algn="ctr">
              <a:lnSpc>
                <a:spcPct val="115000"/>
              </a:lnSpc>
              <a:spcBef>
                <a:spcPts val="1600"/>
              </a:spcBef>
              <a:spcAft>
                <a:spcPts val="0"/>
              </a:spcAft>
              <a:buSzPts val="1400"/>
              <a:buChar char="■"/>
              <a:defRPr/>
            </a:lvl3pPr>
            <a:lvl4pPr indent="-317500" lvl="3" marL="1828800" algn="ctr">
              <a:lnSpc>
                <a:spcPct val="115000"/>
              </a:lnSpc>
              <a:spcBef>
                <a:spcPts val="1600"/>
              </a:spcBef>
              <a:spcAft>
                <a:spcPts val="0"/>
              </a:spcAft>
              <a:buSzPts val="1400"/>
              <a:buChar char="●"/>
              <a:defRPr/>
            </a:lvl4pPr>
            <a:lvl5pPr indent="-317500" lvl="4" marL="2286000" algn="ctr">
              <a:lnSpc>
                <a:spcPct val="115000"/>
              </a:lnSpc>
              <a:spcBef>
                <a:spcPts val="1600"/>
              </a:spcBef>
              <a:spcAft>
                <a:spcPts val="0"/>
              </a:spcAft>
              <a:buSzPts val="1400"/>
              <a:buChar char="○"/>
              <a:defRPr/>
            </a:lvl5pPr>
            <a:lvl6pPr indent="-317500" lvl="5" marL="2743200" algn="ctr">
              <a:lnSpc>
                <a:spcPct val="115000"/>
              </a:lnSpc>
              <a:spcBef>
                <a:spcPts val="1600"/>
              </a:spcBef>
              <a:spcAft>
                <a:spcPts val="0"/>
              </a:spcAft>
              <a:buSzPts val="1400"/>
              <a:buChar char="■"/>
              <a:defRPr/>
            </a:lvl6pPr>
            <a:lvl7pPr indent="-317500" lvl="6" marL="3200400" algn="ctr">
              <a:lnSpc>
                <a:spcPct val="115000"/>
              </a:lnSpc>
              <a:spcBef>
                <a:spcPts val="1600"/>
              </a:spcBef>
              <a:spcAft>
                <a:spcPts val="0"/>
              </a:spcAft>
              <a:buSzPts val="1400"/>
              <a:buChar char="●"/>
              <a:defRPr/>
            </a:lvl7pPr>
            <a:lvl8pPr indent="-317500" lvl="7" marL="3657600" algn="ctr">
              <a:lnSpc>
                <a:spcPct val="115000"/>
              </a:lnSpc>
              <a:spcBef>
                <a:spcPts val="1600"/>
              </a:spcBef>
              <a:spcAft>
                <a:spcPts val="0"/>
              </a:spcAft>
              <a:buSzPts val="1400"/>
              <a:buChar char="○"/>
              <a:defRPr/>
            </a:lvl8pPr>
            <a:lvl9pPr indent="-317500" lvl="8" marL="4114800" algn="ctr">
              <a:lnSpc>
                <a:spcPct val="115000"/>
              </a:lnSpc>
              <a:spcBef>
                <a:spcPts val="1600"/>
              </a:spcBef>
              <a:spcAft>
                <a:spcPts val="1600"/>
              </a:spcAft>
              <a:buSzPts val="1400"/>
              <a:buChar char="■"/>
              <a:defRPr/>
            </a:lvl9pPr>
          </a:lstStyle>
          <a:p/>
        </p:txBody>
      </p:sp>
      <p:sp>
        <p:nvSpPr>
          <p:cNvPr id="47" name="Google Shape;47;p12"/>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3"/>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4"/>
          <p:cNvSpPr txBox="1"/>
          <p:nvPr>
            <p:ph type="title"/>
          </p:nvPr>
        </p:nvSpPr>
        <p:spPr>
          <a:xfrm>
            <a:off x="311700" y="2150850"/>
            <a:ext cx="8520600" cy="841800"/>
          </a:xfrm>
          <a:prstGeom prst="rect">
            <a:avLst/>
          </a:prstGeom>
          <a:noFill/>
          <a:ln>
            <a:noFill/>
          </a:ln>
        </p:spPr>
        <p:txBody>
          <a:bodyPr anchorCtr="0" anchor="ctr" bIns="91425" lIns="91425" spcFirstLastPara="1" rIns="91425" wrap="square" tIns="91425">
            <a:noAutofit/>
          </a:bodyPr>
          <a:lstStyle>
            <a:lvl1pPr lvl="0" algn="ctr">
              <a:lnSpc>
                <a:spcPct val="100000"/>
              </a:lnSpc>
              <a:spcBef>
                <a:spcPts val="0"/>
              </a:spcBef>
              <a:spcAft>
                <a:spcPts val="0"/>
              </a:spcAft>
              <a:buSzPts val="3600"/>
              <a:buNone/>
              <a:defRPr sz="3600"/>
            </a:lvl1pPr>
            <a:lvl2pPr lvl="1" algn="ctr">
              <a:lnSpc>
                <a:spcPct val="100000"/>
              </a:lnSpc>
              <a:spcBef>
                <a:spcPts val="0"/>
              </a:spcBef>
              <a:spcAft>
                <a:spcPts val="0"/>
              </a:spcAft>
              <a:buSzPts val="3600"/>
              <a:buNone/>
              <a:defRPr sz="3600"/>
            </a:lvl2pPr>
            <a:lvl3pPr lvl="2" algn="ctr">
              <a:lnSpc>
                <a:spcPct val="100000"/>
              </a:lnSpc>
              <a:spcBef>
                <a:spcPts val="0"/>
              </a:spcBef>
              <a:spcAft>
                <a:spcPts val="0"/>
              </a:spcAft>
              <a:buSzPts val="3600"/>
              <a:buNone/>
              <a:defRPr sz="3600"/>
            </a:lvl3pPr>
            <a:lvl4pPr lvl="3" algn="ctr">
              <a:lnSpc>
                <a:spcPct val="100000"/>
              </a:lnSpc>
              <a:spcBef>
                <a:spcPts val="0"/>
              </a:spcBef>
              <a:spcAft>
                <a:spcPts val="0"/>
              </a:spcAft>
              <a:buSzPts val="3600"/>
              <a:buNone/>
              <a:defRPr sz="3600"/>
            </a:lvl4pPr>
            <a:lvl5pPr lvl="4" algn="ctr">
              <a:lnSpc>
                <a:spcPct val="100000"/>
              </a:lnSpc>
              <a:spcBef>
                <a:spcPts val="0"/>
              </a:spcBef>
              <a:spcAft>
                <a:spcPts val="0"/>
              </a:spcAft>
              <a:buSzPts val="3600"/>
              <a:buNone/>
              <a:defRPr sz="3600"/>
            </a:lvl5pPr>
            <a:lvl6pPr lvl="5" algn="ctr">
              <a:lnSpc>
                <a:spcPct val="100000"/>
              </a:lnSpc>
              <a:spcBef>
                <a:spcPts val="0"/>
              </a:spcBef>
              <a:spcAft>
                <a:spcPts val="0"/>
              </a:spcAft>
              <a:buSzPts val="3600"/>
              <a:buNone/>
              <a:defRPr sz="3600"/>
            </a:lvl6pPr>
            <a:lvl7pPr lvl="6" algn="ctr">
              <a:lnSpc>
                <a:spcPct val="100000"/>
              </a:lnSpc>
              <a:spcBef>
                <a:spcPts val="0"/>
              </a:spcBef>
              <a:spcAft>
                <a:spcPts val="0"/>
              </a:spcAft>
              <a:buSzPts val="3600"/>
              <a:buNone/>
              <a:defRPr sz="3600"/>
            </a:lvl7pPr>
            <a:lvl8pPr lvl="7" algn="ctr">
              <a:lnSpc>
                <a:spcPct val="100000"/>
              </a:lnSpc>
              <a:spcBef>
                <a:spcPts val="0"/>
              </a:spcBef>
              <a:spcAft>
                <a:spcPts val="0"/>
              </a:spcAft>
              <a:buSzPts val="3600"/>
              <a:buNone/>
              <a:defRPr sz="3600"/>
            </a:lvl8pPr>
            <a:lvl9pPr lvl="8" algn="ctr">
              <a:lnSpc>
                <a:spcPct val="100000"/>
              </a:lnSpc>
              <a:spcBef>
                <a:spcPts val="0"/>
              </a:spcBef>
              <a:spcAft>
                <a:spcPts val="0"/>
              </a:spcAft>
              <a:buSzPts val="3600"/>
              <a:buNone/>
              <a:defRPr sz="3600"/>
            </a:lvl9pPr>
          </a:lstStyle>
          <a:p/>
        </p:txBody>
      </p:sp>
      <p:sp>
        <p:nvSpPr>
          <p:cNvPr id="15" name="Google Shape;15;p4"/>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5"/>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p:txBody>
      </p:sp>
      <p:sp>
        <p:nvSpPr>
          <p:cNvPr id="18" name="Google Shape;18;p5"/>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42900" lvl="0" marL="457200" algn="l">
              <a:lnSpc>
                <a:spcPct val="115000"/>
              </a:lnSpc>
              <a:spcBef>
                <a:spcPts val="0"/>
              </a:spcBef>
              <a:spcAft>
                <a:spcPts val="0"/>
              </a:spcAft>
              <a:buSzPts val="1800"/>
              <a:buChar char="●"/>
              <a:defRPr/>
            </a:lvl1pPr>
            <a:lvl2pPr indent="-317500" lvl="1" marL="914400" algn="l">
              <a:lnSpc>
                <a:spcPct val="115000"/>
              </a:lnSpc>
              <a:spcBef>
                <a:spcPts val="1600"/>
              </a:spcBef>
              <a:spcAft>
                <a:spcPts val="0"/>
              </a:spcAft>
              <a:buSzPts val="1400"/>
              <a:buChar char="○"/>
              <a:defRPr/>
            </a:lvl2pPr>
            <a:lvl3pPr indent="-317500" lvl="2" marL="1371600" algn="l">
              <a:lnSpc>
                <a:spcPct val="115000"/>
              </a:lnSpc>
              <a:spcBef>
                <a:spcPts val="1600"/>
              </a:spcBef>
              <a:spcAft>
                <a:spcPts val="0"/>
              </a:spcAft>
              <a:buSzPts val="1400"/>
              <a:buChar char="■"/>
              <a:defRPr/>
            </a:lvl3pPr>
            <a:lvl4pPr indent="-317500" lvl="3" marL="1828800" algn="l">
              <a:lnSpc>
                <a:spcPct val="115000"/>
              </a:lnSpc>
              <a:spcBef>
                <a:spcPts val="1600"/>
              </a:spcBef>
              <a:spcAft>
                <a:spcPts val="0"/>
              </a:spcAft>
              <a:buSzPts val="1400"/>
              <a:buChar char="●"/>
              <a:defRPr/>
            </a:lvl4pPr>
            <a:lvl5pPr indent="-317500" lvl="4" marL="2286000" algn="l">
              <a:lnSpc>
                <a:spcPct val="115000"/>
              </a:lnSpc>
              <a:spcBef>
                <a:spcPts val="1600"/>
              </a:spcBef>
              <a:spcAft>
                <a:spcPts val="0"/>
              </a:spcAft>
              <a:buSzPts val="1400"/>
              <a:buChar char="○"/>
              <a:defRPr/>
            </a:lvl5pPr>
            <a:lvl6pPr indent="-317500" lvl="5" marL="2743200" algn="l">
              <a:lnSpc>
                <a:spcPct val="115000"/>
              </a:lnSpc>
              <a:spcBef>
                <a:spcPts val="1600"/>
              </a:spcBef>
              <a:spcAft>
                <a:spcPts val="0"/>
              </a:spcAft>
              <a:buSzPts val="1400"/>
              <a:buChar char="■"/>
              <a:defRPr/>
            </a:lvl6pPr>
            <a:lvl7pPr indent="-317500" lvl="6" marL="3200400" algn="l">
              <a:lnSpc>
                <a:spcPct val="115000"/>
              </a:lnSpc>
              <a:spcBef>
                <a:spcPts val="1600"/>
              </a:spcBef>
              <a:spcAft>
                <a:spcPts val="0"/>
              </a:spcAft>
              <a:buSzPts val="1400"/>
              <a:buChar char="●"/>
              <a:defRPr/>
            </a:lvl7pPr>
            <a:lvl8pPr indent="-317500" lvl="7" marL="3657600" algn="l">
              <a:lnSpc>
                <a:spcPct val="115000"/>
              </a:lnSpc>
              <a:spcBef>
                <a:spcPts val="1600"/>
              </a:spcBef>
              <a:spcAft>
                <a:spcPts val="0"/>
              </a:spcAft>
              <a:buSzPts val="1400"/>
              <a:buChar char="○"/>
              <a:defRPr/>
            </a:lvl8pPr>
            <a:lvl9pPr indent="-317500" lvl="8" marL="4114800" algn="l">
              <a:lnSpc>
                <a:spcPct val="115000"/>
              </a:lnSpc>
              <a:spcBef>
                <a:spcPts val="1600"/>
              </a:spcBef>
              <a:spcAft>
                <a:spcPts val="1600"/>
              </a:spcAft>
              <a:buSzPts val="1400"/>
              <a:buChar char="■"/>
              <a:defRPr/>
            </a:lvl9pPr>
          </a:lstStyle>
          <a:p/>
        </p:txBody>
      </p:sp>
      <p:sp>
        <p:nvSpPr>
          <p:cNvPr id="19" name="Google Shape;19;p5"/>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6"/>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p:txBody>
      </p:sp>
      <p:sp>
        <p:nvSpPr>
          <p:cNvPr id="22" name="Google Shape;22;p6"/>
          <p:cNvSpPr txBox="1"/>
          <p:nvPr>
            <p:ph idx="1" type="body"/>
          </p:nvPr>
        </p:nvSpPr>
        <p:spPr>
          <a:xfrm>
            <a:off x="311700" y="1152475"/>
            <a:ext cx="3999900" cy="3416400"/>
          </a:xfrm>
          <a:prstGeom prst="rect">
            <a:avLst/>
          </a:prstGeom>
          <a:noFill/>
          <a:ln>
            <a:noFill/>
          </a:ln>
        </p:spPr>
        <p:txBody>
          <a:bodyPr anchorCtr="0" anchor="t" bIns="91425" lIns="91425" spcFirstLastPara="1" rIns="91425" wrap="square" tIns="91425">
            <a:noAutofit/>
          </a:bodyPr>
          <a:lstStyle>
            <a:lvl1pPr indent="-317500" lvl="0" marL="457200" algn="l">
              <a:lnSpc>
                <a:spcPct val="115000"/>
              </a:lnSpc>
              <a:spcBef>
                <a:spcPts val="0"/>
              </a:spcBef>
              <a:spcAft>
                <a:spcPts val="0"/>
              </a:spcAft>
              <a:buSzPts val="1400"/>
              <a:buChar char="●"/>
              <a:defRPr sz="1400"/>
            </a:lvl1pPr>
            <a:lvl2pPr indent="-304800" lvl="1" marL="914400" algn="l">
              <a:lnSpc>
                <a:spcPct val="115000"/>
              </a:lnSpc>
              <a:spcBef>
                <a:spcPts val="1600"/>
              </a:spcBef>
              <a:spcAft>
                <a:spcPts val="0"/>
              </a:spcAft>
              <a:buSzPts val="1200"/>
              <a:buChar char="○"/>
              <a:defRPr sz="1200"/>
            </a:lvl2pPr>
            <a:lvl3pPr indent="-304800" lvl="2" marL="1371600" algn="l">
              <a:lnSpc>
                <a:spcPct val="115000"/>
              </a:lnSpc>
              <a:spcBef>
                <a:spcPts val="1600"/>
              </a:spcBef>
              <a:spcAft>
                <a:spcPts val="0"/>
              </a:spcAft>
              <a:buSzPts val="1200"/>
              <a:buChar char="■"/>
              <a:defRPr sz="1200"/>
            </a:lvl3pPr>
            <a:lvl4pPr indent="-304800" lvl="3" marL="1828800" algn="l">
              <a:lnSpc>
                <a:spcPct val="115000"/>
              </a:lnSpc>
              <a:spcBef>
                <a:spcPts val="1600"/>
              </a:spcBef>
              <a:spcAft>
                <a:spcPts val="0"/>
              </a:spcAft>
              <a:buSzPts val="1200"/>
              <a:buChar char="●"/>
              <a:defRPr sz="1200"/>
            </a:lvl4pPr>
            <a:lvl5pPr indent="-304800" lvl="4" marL="2286000" algn="l">
              <a:lnSpc>
                <a:spcPct val="115000"/>
              </a:lnSpc>
              <a:spcBef>
                <a:spcPts val="1600"/>
              </a:spcBef>
              <a:spcAft>
                <a:spcPts val="0"/>
              </a:spcAft>
              <a:buSzPts val="1200"/>
              <a:buChar char="○"/>
              <a:defRPr sz="1200"/>
            </a:lvl5pPr>
            <a:lvl6pPr indent="-304800" lvl="5" marL="2743200" algn="l">
              <a:lnSpc>
                <a:spcPct val="115000"/>
              </a:lnSpc>
              <a:spcBef>
                <a:spcPts val="1600"/>
              </a:spcBef>
              <a:spcAft>
                <a:spcPts val="0"/>
              </a:spcAft>
              <a:buSzPts val="1200"/>
              <a:buChar char="■"/>
              <a:defRPr sz="1200"/>
            </a:lvl6pPr>
            <a:lvl7pPr indent="-304800" lvl="6" marL="3200400" algn="l">
              <a:lnSpc>
                <a:spcPct val="115000"/>
              </a:lnSpc>
              <a:spcBef>
                <a:spcPts val="1600"/>
              </a:spcBef>
              <a:spcAft>
                <a:spcPts val="0"/>
              </a:spcAft>
              <a:buSzPts val="1200"/>
              <a:buChar char="●"/>
              <a:defRPr sz="1200"/>
            </a:lvl7pPr>
            <a:lvl8pPr indent="-304800" lvl="7" marL="3657600" algn="l">
              <a:lnSpc>
                <a:spcPct val="115000"/>
              </a:lnSpc>
              <a:spcBef>
                <a:spcPts val="1600"/>
              </a:spcBef>
              <a:spcAft>
                <a:spcPts val="0"/>
              </a:spcAft>
              <a:buSzPts val="1200"/>
              <a:buChar char="○"/>
              <a:defRPr sz="1200"/>
            </a:lvl8pPr>
            <a:lvl9pPr indent="-304800" lvl="8" marL="4114800" algn="l">
              <a:lnSpc>
                <a:spcPct val="115000"/>
              </a:lnSpc>
              <a:spcBef>
                <a:spcPts val="1600"/>
              </a:spcBef>
              <a:spcAft>
                <a:spcPts val="1600"/>
              </a:spcAft>
              <a:buSzPts val="1200"/>
              <a:buChar char="■"/>
              <a:defRPr sz="1200"/>
            </a:lvl9pPr>
          </a:lstStyle>
          <a:p/>
        </p:txBody>
      </p:sp>
      <p:sp>
        <p:nvSpPr>
          <p:cNvPr id="23" name="Google Shape;23;p6"/>
          <p:cNvSpPr txBox="1"/>
          <p:nvPr>
            <p:ph idx="2" type="body"/>
          </p:nvPr>
        </p:nvSpPr>
        <p:spPr>
          <a:xfrm>
            <a:off x="4832400" y="1152475"/>
            <a:ext cx="3999900" cy="3416400"/>
          </a:xfrm>
          <a:prstGeom prst="rect">
            <a:avLst/>
          </a:prstGeom>
          <a:noFill/>
          <a:ln>
            <a:noFill/>
          </a:ln>
        </p:spPr>
        <p:txBody>
          <a:bodyPr anchorCtr="0" anchor="t" bIns="91425" lIns="91425" spcFirstLastPara="1" rIns="91425" wrap="square" tIns="91425">
            <a:noAutofit/>
          </a:bodyPr>
          <a:lstStyle>
            <a:lvl1pPr indent="-317500" lvl="0" marL="457200" algn="l">
              <a:lnSpc>
                <a:spcPct val="115000"/>
              </a:lnSpc>
              <a:spcBef>
                <a:spcPts val="0"/>
              </a:spcBef>
              <a:spcAft>
                <a:spcPts val="0"/>
              </a:spcAft>
              <a:buSzPts val="1400"/>
              <a:buChar char="●"/>
              <a:defRPr sz="1400"/>
            </a:lvl1pPr>
            <a:lvl2pPr indent="-304800" lvl="1" marL="914400" algn="l">
              <a:lnSpc>
                <a:spcPct val="115000"/>
              </a:lnSpc>
              <a:spcBef>
                <a:spcPts val="1600"/>
              </a:spcBef>
              <a:spcAft>
                <a:spcPts val="0"/>
              </a:spcAft>
              <a:buSzPts val="1200"/>
              <a:buChar char="○"/>
              <a:defRPr sz="1200"/>
            </a:lvl2pPr>
            <a:lvl3pPr indent="-304800" lvl="2" marL="1371600" algn="l">
              <a:lnSpc>
                <a:spcPct val="115000"/>
              </a:lnSpc>
              <a:spcBef>
                <a:spcPts val="1600"/>
              </a:spcBef>
              <a:spcAft>
                <a:spcPts val="0"/>
              </a:spcAft>
              <a:buSzPts val="1200"/>
              <a:buChar char="■"/>
              <a:defRPr sz="1200"/>
            </a:lvl3pPr>
            <a:lvl4pPr indent="-304800" lvl="3" marL="1828800" algn="l">
              <a:lnSpc>
                <a:spcPct val="115000"/>
              </a:lnSpc>
              <a:spcBef>
                <a:spcPts val="1600"/>
              </a:spcBef>
              <a:spcAft>
                <a:spcPts val="0"/>
              </a:spcAft>
              <a:buSzPts val="1200"/>
              <a:buChar char="●"/>
              <a:defRPr sz="1200"/>
            </a:lvl4pPr>
            <a:lvl5pPr indent="-304800" lvl="4" marL="2286000" algn="l">
              <a:lnSpc>
                <a:spcPct val="115000"/>
              </a:lnSpc>
              <a:spcBef>
                <a:spcPts val="1600"/>
              </a:spcBef>
              <a:spcAft>
                <a:spcPts val="0"/>
              </a:spcAft>
              <a:buSzPts val="1200"/>
              <a:buChar char="○"/>
              <a:defRPr sz="1200"/>
            </a:lvl5pPr>
            <a:lvl6pPr indent="-304800" lvl="5" marL="2743200" algn="l">
              <a:lnSpc>
                <a:spcPct val="115000"/>
              </a:lnSpc>
              <a:spcBef>
                <a:spcPts val="1600"/>
              </a:spcBef>
              <a:spcAft>
                <a:spcPts val="0"/>
              </a:spcAft>
              <a:buSzPts val="1200"/>
              <a:buChar char="■"/>
              <a:defRPr sz="1200"/>
            </a:lvl6pPr>
            <a:lvl7pPr indent="-304800" lvl="6" marL="3200400" algn="l">
              <a:lnSpc>
                <a:spcPct val="115000"/>
              </a:lnSpc>
              <a:spcBef>
                <a:spcPts val="1600"/>
              </a:spcBef>
              <a:spcAft>
                <a:spcPts val="0"/>
              </a:spcAft>
              <a:buSzPts val="1200"/>
              <a:buChar char="●"/>
              <a:defRPr sz="1200"/>
            </a:lvl7pPr>
            <a:lvl8pPr indent="-304800" lvl="7" marL="3657600" algn="l">
              <a:lnSpc>
                <a:spcPct val="115000"/>
              </a:lnSpc>
              <a:spcBef>
                <a:spcPts val="1600"/>
              </a:spcBef>
              <a:spcAft>
                <a:spcPts val="0"/>
              </a:spcAft>
              <a:buSzPts val="1200"/>
              <a:buChar char="○"/>
              <a:defRPr sz="1200"/>
            </a:lvl8pPr>
            <a:lvl9pPr indent="-304800" lvl="8" marL="4114800" algn="l">
              <a:lnSpc>
                <a:spcPct val="115000"/>
              </a:lnSpc>
              <a:spcBef>
                <a:spcPts val="1600"/>
              </a:spcBef>
              <a:spcAft>
                <a:spcPts val="1600"/>
              </a:spcAft>
              <a:buSzPts val="1200"/>
              <a:buChar char="■"/>
              <a:defRPr sz="1200"/>
            </a:lvl9pPr>
          </a:lstStyle>
          <a:p/>
        </p:txBody>
      </p:sp>
      <p:sp>
        <p:nvSpPr>
          <p:cNvPr id="24" name="Google Shape;24;p6"/>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7"/>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p:txBody>
      </p:sp>
      <p:sp>
        <p:nvSpPr>
          <p:cNvPr id="27" name="Google Shape;27;p7"/>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8"/>
          <p:cNvSpPr txBox="1"/>
          <p:nvPr>
            <p:ph type="title"/>
          </p:nvPr>
        </p:nvSpPr>
        <p:spPr>
          <a:xfrm>
            <a:off x="311700" y="555600"/>
            <a:ext cx="2808000" cy="755700"/>
          </a:xfrm>
          <a:prstGeom prst="rect">
            <a:avLst/>
          </a:prstGeom>
          <a:noFill/>
          <a:ln>
            <a:noFill/>
          </a:ln>
        </p:spPr>
        <p:txBody>
          <a:bodyPr anchorCtr="0" anchor="b" bIns="91425" lIns="91425" spcFirstLastPara="1" rIns="91425" wrap="square" tIns="91425">
            <a:noAutofit/>
          </a:bodyPr>
          <a:lstStyle>
            <a:lvl1pPr lvl="0" algn="l">
              <a:lnSpc>
                <a:spcPct val="100000"/>
              </a:lnSpc>
              <a:spcBef>
                <a:spcPts val="0"/>
              </a:spcBef>
              <a:spcAft>
                <a:spcPts val="0"/>
              </a:spcAft>
              <a:buSzPts val="2400"/>
              <a:buNone/>
              <a:defRPr sz="2400"/>
            </a:lvl1pPr>
            <a:lvl2pPr lvl="1" algn="l">
              <a:lnSpc>
                <a:spcPct val="100000"/>
              </a:lnSpc>
              <a:spcBef>
                <a:spcPts val="0"/>
              </a:spcBef>
              <a:spcAft>
                <a:spcPts val="0"/>
              </a:spcAft>
              <a:buSzPts val="2400"/>
              <a:buNone/>
              <a:defRPr sz="2400"/>
            </a:lvl2pPr>
            <a:lvl3pPr lvl="2" algn="l">
              <a:lnSpc>
                <a:spcPct val="100000"/>
              </a:lnSpc>
              <a:spcBef>
                <a:spcPts val="0"/>
              </a:spcBef>
              <a:spcAft>
                <a:spcPts val="0"/>
              </a:spcAft>
              <a:buSzPts val="2400"/>
              <a:buNone/>
              <a:defRPr sz="2400"/>
            </a:lvl3pPr>
            <a:lvl4pPr lvl="3" algn="l">
              <a:lnSpc>
                <a:spcPct val="100000"/>
              </a:lnSpc>
              <a:spcBef>
                <a:spcPts val="0"/>
              </a:spcBef>
              <a:spcAft>
                <a:spcPts val="0"/>
              </a:spcAft>
              <a:buSzPts val="2400"/>
              <a:buNone/>
              <a:defRPr sz="2400"/>
            </a:lvl4pPr>
            <a:lvl5pPr lvl="4" algn="l">
              <a:lnSpc>
                <a:spcPct val="100000"/>
              </a:lnSpc>
              <a:spcBef>
                <a:spcPts val="0"/>
              </a:spcBef>
              <a:spcAft>
                <a:spcPts val="0"/>
              </a:spcAft>
              <a:buSzPts val="2400"/>
              <a:buNone/>
              <a:defRPr sz="2400"/>
            </a:lvl5pPr>
            <a:lvl6pPr lvl="5" algn="l">
              <a:lnSpc>
                <a:spcPct val="100000"/>
              </a:lnSpc>
              <a:spcBef>
                <a:spcPts val="0"/>
              </a:spcBef>
              <a:spcAft>
                <a:spcPts val="0"/>
              </a:spcAft>
              <a:buSzPts val="2400"/>
              <a:buNone/>
              <a:defRPr sz="2400"/>
            </a:lvl6pPr>
            <a:lvl7pPr lvl="6" algn="l">
              <a:lnSpc>
                <a:spcPct val="100000"/>
              </a:lnSpc>
              <a:spcBef>
                <a:spcPts val="0"/>
              </a:spcBef>
              <a:spcAft>
                <a:spcPts val="0"/>
              </a:spcAft>
              <a:buSzPts val="2400"/>
              <a:buNone/>
              <a:defRPr sz="2400"/>
            </a:lvl7pPr>
            <a:lvl8pPr lvl="7" algn="l">
              <a:lnSpc>
                <a:spcPct val="100000"/>
              </a:lnSpc>
              <a:spcBef>
                <a:spcPts val="0"/>
              </a:spcBef>
              <a:spcAft>
                <a:spcPts val="0"/>
              </a:spcAft>
              <a:buSzPts val="2400"/>
              <a:buNone/>
              <a:defRPr sz="2400"/>
            </a:lvl8pPr>
            <a:lvl9pPr lvl="8" algn="l">
              <a:lnSpc>
                <a:spcPct val="100000"/>
              </a:lnSpc>
              <a:spcBef>
                <a:spcPts val="0"/>
              </a:spcBef>
              <a:spcAft>
                <a:spcPts val="0"/>
              </a:spcAft>
              <a:buSzPts val="2400"/>
              <a:buNone/>
              <a:defRPr sz="2400"/>
            </a:lvl9pPr>
          </a:lstStyle>
          <a:p/>
        </p:txBody>
      </p:sp>
      <p:sp>
        <p:nvSpPr>
          <p:cNvPr id="30" name="Google Shape;30;p8"/>
          <p:cNvSpPr txBox="1"/>
          <p:nvPr>
            <p:ph idx="1" type="body"/>
          </p:nvPr>
        </p:nvSpPr>
        <p:spPr>
          <a:xfrm>
            <a:off x="311700" y="1389600"/>
            <a:ext cx="2808000" cy="3179400"/>
          </a:xfrm>
          <a:prstGeom prst="rect">
            <a:avLst/>
          </a:prstGeom>
          <a:noFill/>
          <a:ln>
            <a:noFill/>
          </a:ln>
        </p:spPr>
        <p:txBody>
          <a:bodyPr anchorCtr="0" anchor="t" bIns="91425" lIns="91425" spcFirstLastPara="1" rIns="91425" wrap="square" tIns="91425">
            <a:noAutofit/>
          </a:bodyPr>
          <a:lstStyle>
            <a:lvl1pPr indent="-304800" lvl="0" marL="457200" algn="l">
              <a:lnSpc>
                <a:spcPct val="115000"/>
              </a:lnSpc>
              <a:spcBef>
                <a:spcPts val="0"/>
              </a:spcBef>
              <a:spcAft>
                <a:spcPts val="0"/>
              </a:spcAft>
              <a:buSzPts val="1200"/>
              <a:buChar char="●"/>
              <a:defRPr sz="1200"/>
            </a:lvl1pPr>
            <a:lvl2pPr indent="-304800" lvl="1" marL="914400" algn="l">
              <a:lnSpc>
                <a:spcPct val="115000"/>
              </a:lnSpc>
              <a:spcBef>
                <a:spcPts val="1600"/>
              </a:spcBef>
              <a:spcAft>
                <a:spcPts val="0"/>
              </a:spcAft>
              <a:buSzPts val="1200"/>
              <a:buChar char="○"/>
              <a:defRPr sz="1200"/>
            </a:lvl2pPr>
            <a:lvl3pPr indent="-304800" lvl="2" marL="1371600" algn="l">
              <a:lnSpc>
                <a:spcPct val="115000"/>
              </a:lnSpc>
              <a:spcBef>
                <a:spcPts val="1600"/>
              </a:spcBef>
              <a:spcAft>
                <a:spcPts val="0"/>
              </a:spcAft>
              <a:buSzPts val="1200"/>
              <a:buChar char="■"/>
              <a:defRPr sz="1200"/>
            </a:lvl3pPr>
            <a:lvl4pPr indent="-304800" lvl="3" marL="1828800" algn="l">
              <a:lnSpc>
                <a:spcPct val="115000"/>
              </a:lnSpc>
              <a:spcBef>
                <a:spcPts val="1600"/>
              </a:spcBef>
              <a:spcAft>
                <a:spcPts val="0"/>
              </a:spcAft>
              <a:buSzPts val="1200"/>
              <a:buChar char="●"/>
              <a:defRPr sz="1200"/>
            </a:lvl4pPr>
            <a:lvl5pPr indent="-304800" lvl="4" marL="2286000" algn="l">
              <a:lnSpc>
                <a:spcPct val="115000"/>
              </a:lnSpc>
              <a:spcBef>
                <a:spcPts val="1600"/>
              </a:spcBef>
              <a:spcAft>
                <a:spcPts val="0"/>
              </a:spcAft>
              <a:buSzPts val="1200"/>
              <a:buChar char="○"/>
              <a:defRPr sz="1200"/>
            </a:lvl5pPr>
            <a:lvl6pPr indent="-304800" lvl="5" marL="2743200" algn="l">
              <a:lnSpc>
                <a:spcPct val="115000"/>
              </a:lnSpc>
              <a:spcBef>
                <a:spcPts val="1600"/>
              </a:spcBef>
              <a:spcAft>
                <a:spcPts val="0"/>
              </a:spcAft>
              <a:buSzPts val="1200"/>
              <a:buChar char="■"/>
              <a:defRPr sz="1200"/>
            </a:lvl6pPr>
            <a:lvl7pPr indent="-304800" lvl="6" marL="3200400" algn="l">
              <a:lnSpc>
                <a:spcPct val="115000"/>
              </a:lnSpc>
              <a:spcBef>
                <a:spcPts val="1600"/>
              </a:spcBef>
              <a:spcAft>
                <a:spcPts val="0"/>
              </a:spcAft>
              <a:buSzPts val="1200"/>
              <a:buChar char="●"/>
              <a:defRPr sz="1200"/>
            </a:lvl7pPr>
            <a:lvl8pPr indent="-304800" lvl="7" marL="3657600" algn="l">
              <a:lnSpc>
                <a:spcPct val="115000"/>
              </a:lnSpc>
              <a:spcBef>
                <a:spcPts val="1600"/>
              </a:spcBef>
              <a:spcAft>
                <a:spcPts val="0"/>
              </a:spcAft>
              <a:buSzPts val="1200"/>
              <a:buChar char="○"/>
              <a:defRPr sz="1200"/>
            </a:lvl8pPr>
            <a:lvl9pPr indent="-304800" lvl="8" marL="4114800" algn="l">
              <a:lnSpc>
                <a:spcPct val="115000"/>
              </a:lnSpc>
              <a:spcBef>
                <a:spcPts val="1600"/>
              </a:spcBef>
              <a:spcAft>
                <a:spcPts val="1600"/>
              </a:spcAft>
              <a:buSzPts val="1200"/>
              <a:buChar char="■"/>
              <a:defRPr sz="1200"/>
            </a:lvl9pPr>
          </a:lstStyle>
          <a:p/>
        </p:txBody>
      </p:sp>
      <p:sp>
        <p:nvSpPr>
          <p:cNvPr id="31" name="Google Shape;31;p8"/>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9"/>
          <p:cNvSpPr txBox="1"/>
          <p:nvPr>
            <p:ph type="title"/>
          </p:nvPr>
        </p:nvSpPr>
        <p:spPr>
          <a:xfrm>
            <a:off x="490250" y="450150"/>
            <a:ext cx="6367800" cy="4090800"/>
          </a:xfrm>
          <a:prstGeom prst="rect">
            <a:avLst/>
          </a:prstGeom>
          <a:noFill/>
          <a:ln>
            <a:noFill/>
          </a:ln>
        </p:spPr>
        <p:txBody>
          <a:bodyPr anchorCtr="0" anchor="ctr" bIns="91425" lIns="91425" spcFirstLastPara="1" rIns="91425" wrap="square" tIns="91425">
            <a:noAutofit/>
          </a:bodyPr>
          <a:lstStyle>
            <a:lvl1pPr lvl="0" algn="l">
              <a:lnSpc>
                <a:spcPct val="100000"/>
              </a:lnSpc>
              <a:spcBef>
                <a:spcPts val="0"/>
              </a:spcBef>
              <a:spcAft>
                <a:spcPts val="0"/>
              </a:spcAft>
              <a:buSzPts val="4800"/>
              <a:buNone/>
              <a:defRPr sz="4800"/>
            </a:lvl1pPr>
            <a:lvl2pPr lvl="1" algn="l">
              <a:lnSpc>
                <a:spcPct val="100000"/>
              </a:lnSpc>
              <a:spcBef>
                <a:spcPts val="0"/>
              </a:spcBef>
              <a:spcAft>
                <a:spcPts val="0"/>
              </a:spcAft>
              <a:buSzPts val="4800"/>
              <a:buNone/>
              <a:defRPr sz="4800"/>
            </a:lvl2pPr>
            <a:lvl3pPr lvl="2" algn="l">
              <a:lnSpc>
                <a:spcPct val="100000"/>
              </a:lnSpc>
              <a:spcBef>
                <a:spcPts val="0"/>
              </a:spcBef>
              <a:spcAft>
                <a:spcPts val="0"/>
              </a:spcAft>
              <a:buSzPts val="4800"/>
              <a:buNone/>
              <a:defRPr sz="4800"/>
            </a:lvl3pPr>
            <a:lvl4pPr lvl="3" algn="l">
              <a:lnSpc>
                <a:spcPct val="100000"/>
              </a:lnSpc>
              <a:spcBef>
                <a:spcPts val="0"/>
              </a:spcBef>
              <a:spcAft>
                <a:spcPts val="0"/>
              </a:spcAft>
              <a:buSzPts val="4800"/>
              <a:buNone/>
              <a:defRPr sz="4800"/>
            </a:lvl4pPr>
            <a:lvl5pPr lvl="4" algn="l">
              <a:lnSpc>
                <a:spcPct val="100000"/>
              </a:lnSpc>
              <a:spcBef>
                <a:spcPts val="0"/>
              </a:spcBef>
              <a:spcAft>
                <a:spcPts val="0"/>
              </a:spcAft>
              <a:buSzPts val="4800"/>
              <a:buNone/>
              <a:defRPr sz="4800"/>
            </a:lvl5pPr>
            <a:lvl6pPr lvl="5" algn="l">
              <a:lnSpc>
                <a:spcPct val="100000"/>
              </a:lnSpc>
              <a:spcBef>
                <a:spcPts val="0"/>
              </a:spcBef>
              <a:spcAft>
                <a:spcPts val="0"/>
              </a:spcAft>
              <a:buSzPts val="4800"/>
              <a:buNone/>
              <a:defRPr sz="4800"/>
            </a:lvl6pPr>
            <a:lvl7pPr lvl="6" algn="l">
              <a:lnSpc>
                <a:spcPct val="100000"/>
              </a:lnSpc>
              <a:spcBef>
                <a:spcPts val="0"/>
              </a:spcBef>
              <a:spcAft>
                <a:spcPts val="0"/>
              </a:spcAft>
              <a:buSzPts val="4800"/>
              <a:buNone/>
              <a:defRPr sz="4800"/>
            </a:lvl7pPr>
            <a:lvl8pPr lvl="7" algn="l">
              <a:lnSpc>
                <a:spcPct val="100000"/>
              </a:lnSpc>
              <a:spcBef>
                <a:spcPts val="0"/>
              </a:spcBef>
              <a:spcAft>
                <a:spcPts val="0"/>
              </a:spcAft>
              <a:buSzPts val="4800"/>
              <a:buNone/>
              <a:defRPr sz="4800"/>
            </a:lvl8pPr>
            <a:lvl9pPr lvl="8" algn="l">
              <a:lnSpc>
                <a:spcPct val="100000"/>
              </a:lnSpc>
              <a:spcBef>
                <a:spcPts val="0"/>
              </a:spcBef>
              <a:spcAft>
                <a:spcPts val="0"/>
              </a:spcAft>
              <a:buSzPts val="4800"/>
              <a:buNone/>
              <a:defRPr sz="4800"/>
            </a:lvl9pPr>
          </a:lstStyle>
          <a:p/>
        </p:txBody>
      </p:sp>
      <p:sp>
        <p:nvSpPr>
          <p:cNvPr id="34" name="Google Shape;34;p9"/>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10"/>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37" name="Google Shape;37;p10"/>
          <p:cNvSpPr txBox="1"/>
          <p:nvPr>
            <p:ph type="title"/>
          </p:nvPr>
        </p:nvSpPr>
        <p:spPr>
          <a:xfrm>
            <a:off x="265500" y="1233175"/>
            <a:ext cx="4045200" cy="1482300"/>
          </a:xfrm>
          <a:prstGeom prst="rect">
            <a:avLst/>
          </a:prstGeom>
          <a:noFill/>
          <a:ln>
            <a:noFill/>
          </a:ln>
        </p:spPr>
        <p:txBody>
          <a:bodyPr anchorCtr="0" anchor="b" bIns="91425" lIns="91425" spcFirstLastPara="1" rIns="91425" wrap="square" tIns="91425">
            <a:noAutofit/>
          </a:bodyPr>
          <a:lstStyle>
            <a:lvl1pPr lvl="0" algn="ctr">
              <a:lnSpc>
                <a:spcPct val="100000"/>
              </a:lnSpc>
              <a:spcBef>
                <a:spcPts val="0"/>
              </a:spcBef>
              <a:spcAft>
                <a:spcPts val="0"/>
              </a:spcAft>
              <a:buSzPts val="4200"/>
              <a:buNone/>
              <a:defRPr sz="4200"/>
            </a:lvl1pPr>
            <a:lvl2pPr lvl="1" algn="ctr">
              <a:lnSpc>
                <a:spcPct val="100000"/>
              </a:lnSpc>
              <a:spcBef>
                <a:spcPts val="0"/>
              </a:spcBef>
              <a:spcAft>
                <a:spcPts val="0"/>
              </a:spcAft>
              <a:buSzPts val="4200"/>
              <a:buNone/>
              <a:defRPr sz="4200"/>
            </a:lvl2pPr>
            <a:lvl3pPr lvl="2" algn="ctr">
              <a:lnSpc>
                <a:spcPct val="100000"/>
              </a:lnSpc>
              <a:spcBef>
                <a:spcPts val="0"/>
              </a:spcBef>
              <a:spcAft>
                <a:spcPts val="0"/>
              </a:spcAft>
              <a:buSzPts val="4200"/>
              <a:buNone/>
              <a:defRPr sz="4200"/>
            </a:lvl3pPr>
            <a:lvl4pPr lvl="3" algn="ctr">
              <a:lnSpc>
                <a:spcPct val="100000"/>
              </a:lnSpc>
              <a:spcBef>
                <a:spcPts val="0"/>
              </a:spcBef>
              <a:spcAft>
                <a:spcPts val="0"/>
              </a:spcAft>
              <a:buSzPts val="4200"/>
              <a:buNone/>
              <a:defRPr sz="4200"/>
            </a:lvl4pPr>
            <a:lvl5pPr lvl="4" algn="ctr">
              <a:lnSpc>
                <a:spcPct val="100000"/>
              </a:lnSpc>
              <a:spcBef>
                <a:spcPts val="0"/>
              </a:spcBef>
              <a:spcAft>
                <a:spcPts val="0"/>
              </a:spcAft>
              <a:buSzPts val="4200"/>
              <a:buNone/>
              <a:defRPr sz="4200"/>
            </a:lvl5pPr>
            <a:lvl6pPr lvl="5" algn="ctr">
              <a:lnSpc>
                <a:spcPct val="100000"/>
              </a:lnSpc>
              <a:spcBef>
                <a:spcPts val="0"/>
              </a:spcBef>
              <a:spcAft>
                <a:spcPts val="0"/>
              </a:spcAft>
              <a:buSzPts val="4200"/>
              <a:buNone/>
              <a:defRPr sz="4200"/>
            </a:lvl6pPr>
            <a:lvl7pPr lvl="6" algn="ctr">
              <a:lnSpc>
                <a:spcPct val="100000"/>
              </a:lnSpc>
              <a:spcBef>
                <a:spcPts val="0"/>
              </a:spcBef>
              <a:spcAft>
                <a:spcPts val="0"/>
              </a:spcAft>
              <a:buSzPts val="4200"/>
              <a:buNone/>
              <a:defRPr sz="4200"/>
            </a:lvl7pPr>
            <a:lvl8pPr lvl="7" algn="ctr">
              <a:lnSpc>
                <a:spcPct val="100000"/>
              </a:lnSpc>
              <a:spcBef>
                <a:spcPts val="0"/>
              </a:spcBef>
              <a:spcAft>
                <a:spcPts val="0"/>
              </a:spcAft>
              <a:buSzPts val="4200"/>
              <a:buNone/>
              <a:defRPr sz="4200"/>
            </a:lvl8pPr>
            <a:lvl9pPr lvl="8" algn="ctr">
              <a:lnSpc>
                <a:spcPct val="100000"/>
              </a:lnSpc>
              <a:spcBef>
                <a:spcPts val="0"/>
              </a:spcBef>
              <a:spcAft>
                <a:spcPts val="0"/>
              </a:spcAft>
              <a:buSzPts val="4200"/>
              <a:buNone/>
              <a:defRPr sz="4200"/>
            </a:lvl9pPr>
          </a:lstStyle>
          <a:p/>
        </p:txBody>
      </p:sp>
      <p:sp>
        <p:nvSpPr>
          <p:cNvPr id="38" name="Google Shape;38;p10"/>
          <p:cNvSpPr txBox="1"/>
          <p:nvPr>
            <p:ph idx="1" type="subTitle"/>
          </p:nvPr>
        </p:nvSpPr>
        <p:spPr>
          <a:xfrm>
            <a:off x="265500" y="2803075"/>
            <a:ext cx="4045200" cy="1235100"/>
          </a:xfrm>
          <a:prstGeom prst="rect">
            <a:avLst/>
          </a:prstGeom>
          <a:noFill/>
          <a:ln>
            <a:noFill/>
          </a:ln>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10"/>
          <p:cNvSpPr txBox="1"/>
          <p:nvPr>
            <p:ph idx="2" type="body"/>
          </p:nvPr>
        </p:nvSpPr>
        <p:spPr>
          <a:xfrm>
            <a:off x="4939500" y="724075"/>
            <a:ext cx="3837000" cy="3695100"/>
          </a:xfrm>
          <a:prstGeom prst="rect">
            <a:avLst/>
          </a:prstGeom>
          <a:noFill/>
          <a:ln>
            <a:noFill/>
          </a:ln>
        </p:spPr>
        <p:txBody>
          <a:bodyPr anchorCtr="0" anchor="ctr" bIns="91425" lIns="91425" spcFirstLastPara="1" rIns="91425" wrap="square" tIns="91425">
            <a:noAutofit/>
          </a:bodyPr>
          <a:lstStyle>
            <a:lvl1pPr indent="-342900" lvl="0" marL="457200" algn="l">
              <a:lnSpc>
                <a:spcPct val="115000"/>
              </a:lnSpc>
              <a:spcBef>
                <a:spcPts val="0"/>
              </a:spcBef>
              <a:spcAft>
                <a:spcPts val="0"/>
              </a:spcAft>
              <a:buSzPts val="1800"/>
              <a:buChar char="●"/>
              <a:defRPr/>
            </a:lvl1pPr>
            <a:lvl2pPr indent="-317500" lvl="1" marL="914400" algn="l">
              <a:lnSpc>
                <a:spcPct val="115000"/>
              </a:lnSpc>
              <a:spcBef>
                <a:spcPts val="1600"/>
              </a:spcBef>
              <a:spcAft>
                <a:spcPts val="0"/>
              </a:spcAft>
              <a:buSzPts val="1400"/>
              <a:buChar char="○"/>
              <a:defRPr/>
            </a:lvl2pPr>
            <a:lvl3pPr indent="-317500" lvl="2" marL="1371600" algn="l">
              <a:lnSpc>
                <a:spcPct val="115000"/>
              </a:lnSpc>
              <a:spcBef>
                <a:spcPts val="1600"/>
              </a:spcBef>
              <a:spcAft>
                <a:spcPts val="0"/>
              </a:spcAft>
              <a:buSzPts val="1400"/>
              <a:buChar char="■"/>
              <a:defRPr/>
            </a:lvl3pPr>
            <a:lvl4pPr indent="-317500" lvl="3" marL="1828800" algn="l">
              <a:lnSpc>
                <a:spcPct val="115000"/>
              </a:lnSpc>
              <a:spcBef>
                <a:spcPts val="1600"/>
              </a:spcBef>
              <a:spcAft>
                <a:spcPts val="0"/>
              </a:spcAft>
              <a:buSzPts val="1400"/>
              <a:buChar char="●"/>
              <a:defRPr/>
            </a:lvl4pPr>
            <a:lvl5pPr indent="-317500" lvl="4" marL="2286000" algn="l">
              <a:lnSpc>
                <a:spcPct val="115000"/>
              </a:lnSpc>
              <a:spcBef>
                <a:spcPts val="1600"/>
              </a:spcBef>
              <a:spcAft>
                <a:spcPts val="0"/>
              </a:spcAft>
              <a:buSzPts val="1400"/>
              <a:buChar char="○"/>
              <a:defRPr/>
            </a:lvl5pPr>
            <a:lvl6pPr indent="-317500" lvl="5" marL="2743200" algn="l">
              <a:lnSpc>
                <a:spcPct val="115000"/>
              </a:lnSpc>
              <a:spcBef>
                <a:spcPts val="1600"/>
              </a:spcBef>
              <a:spcAft>
                <a:spcPts val="0"/>
              </a:spcAft>
              <a:buSzPts val="1400"/>
              <a:buChar char="■"/>
              <a:defRPr/>
            </a:lvl6pPr>
            <a:lvl7pPr indent="-317500" lvl="6" marL="3200400" algn="l">
              <a:lnSpc>
                <a:spcPct val="115000"/>
              </a:lnSpc>
              <a:spcBef>
                <a:spcPts val="1600"/>
              </a:spcBef>
              <a:spcAft>
                <a:spcPts val="0"/>
              </a:spcAft>
              <a:buSzPts val="1400"/>
              <a:buChar char="●"/>
              <a:defRPr/>
            </a:lvl7pPr>
            <a:lvl8pPr indent="-317500" lvl="7" marL="3657600" algn="l">
              <a:lnSpc>
                <a:spcPct val="115000"/>
              </a:lnSpc>
              <a:spcBef>
                <a:spcPts val="1600"/>
              </a:spcBef>
              <a:spcAft>
                <a:spcPts val="0"/>
              </a:spcAft>
              <a:buSzPts val="1400"/>
              <a:buChar char="○"/>
              <a:defRPr/>
            </a:lvl8pPr>
            <a:lvl9pPr indent="-317500" lvl="8" marL="4114800" algn="l">
              <a:lnSpc>
                <a:spcPct val="115000"/>
              </a:lnSpc>
              <a:spcBef>
                <a:spcPts val="1600"/>
              </a:spcBef>
              <a:spcAft>
                <a:spcPts val="1600"/>
              </a:spcAft>
              <a:buSzPts val="1400"/>
              <a:buChar char="■"/>
              <a:defRPr/>
            </a:lvl9pPr>
          </a:lstStyle>
          <a:p/>
        </p:txBody>
      </p:sp>
      <p:sp>
        <p:nvSpPr>
          <p:cNvPr id="40" name="Google Shape;40;p10"/>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1"/>
          <p:cNvSpPr txBox="1"/>
          <p:nvPr>
            <p:ph idx="1" type="body"/>
          </p:nvPr>
        </p:nvSpPr>
        <p:spPr>
          <a:xfrm>
            <a:off x="311700" y="4230575"/>
            <a:ext cx="5998800" cy="605100"/>
          </a:xfrm>
          <a:prstGeom prst="rect">
            <a:avLst/>
          </a:prstGeom>
          <a:noFill/>
          <a:ln>
            <a:noFill/>
          </a:ln>
        </p:spPr>
        <p:txBody>
          <a:bodyPr anchorCtr="0" anchor="ctr" bIns="91425" lIns="91425" spcFirstLastPara="1" rIns="91425" wrap="square" tIns="91425">
            <a:noAutofit/>
          </a:bodyPr>
          <a:lstStyle>
            <a:lvl1pPr indent="-228600" lvl="0" marL="457200" algn="l">
              <a:lnSpc>
                <a:spcPct val="100000"/>
              </a:lnSpc>
              <a:spcBef>
                <a:spcPts val="0"/>
              </a:spcBef>
              <a:spcAft>
                <a:spcPts val="0"/>
              </a:spcAft>
              <a:buSzPts val="1800"/>
              <a:buNone/>
              <a:defRPr/>
            </a:lvl1pPr>
          </a:lstStyle>
          <a:p/>
        </p:txBody>
      </p:sp>
      <p:sp>
        <p:nvSpPr>
          <p:cNvPr id="43" name="Google Shape;43;p1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2"/>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1pPr>
            <a:lvl2pPr lvl="1"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2pPr>
            <a:lvl3pPr lvl="2"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3pPr>
            <a:lvl4pPr lvl="3"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4pPr>
            <a:lvl5pPr lvl="4"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5pPr>
            <a:lvl6pPr lvl="5"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6pPr>
            <a:lvl7pPr lvl="6"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7pPr>
            <a:lvl8pPr lvl="7"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8pPr>
            <a:lvl9pPr lvl="8"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9pPr>
          </a:lstStyle>
          <a:p/>
        </p:txBody>
      </p:sp>
      <p:sp>
        <p:nvSpPr>
          <p:cNvPr id="7" name="Google Shape;7;p2"/>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42900" lvl="0" marL="457200" marR="0" rtl="0" algn="l">
              <a:lnSpc>
                <a:spcPct val="115000"/>
              </a:lnSpc>
              <a:spcBef>
                <a:spcPts val="0"/>
              </a:spcBef>
              <a:spcAft>
                <a:spcPts val="0"/>
              </a:spcAft>
              <a:buClr>
                <a:schemeClr val="dk2"/>
              </a:buClr>
              <a:buSzPts val="1800"/>
              <a:buFont typeface="Arial"/>
              <a:buChar char="●"/>
              <a:defRPr b="0" i="0" sz="1800" u="none" cap="none" strike="noStrike">
                <a:solidFill>
                  <a:schemeClr val="dk2"/>
                </a:solidFill>
                <a:latin typeface="Arial"/>
                <a:ea typeface="Arial"/>
                <a:cs typeface="Arial"/>
                <a:sym typeface="Arial"/>
              </a:defRPr>
            </a:lvl1pPr>
            <a:lvl2pPr indent="-317500" lvl="1" marL="9144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2pPr>
            <a:lvl3pPr indent="-317500" lvl="2" marL="13716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3pPr>
            <a:lvl4pPr indent="-317500" lvl="3" marL="18288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4pPr>
            <a:lvl5pPr indent="-317500" lvl="4" marL="22860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5pPr>
            <a:lvl6pPr indent="-317500" lvl="5" marL="27432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6pPr>
            <a:lvl7pPr indent="-317500" lvl="6" marL="32004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7pPr>
            <a:lvl8pPr indent="-317500" lvl="7" marL="3657600" marR="0" rtl="0" algn="l">
              <a:lnSpc>
                <a:spcPct val="115000"/>
              </a:lnSpc>
              <a:spcBef>
                <a:spcPts val="160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8pPr>
            <a:lvl9pPr indent="-317500" lvl="8" marL="4114800" marR="0" rtl="0" algn="l">
              <a:lnSpc>
                <a:spcPct val="115000"/>
              </a:lnSpc>
              <a:spcBef>
                <a:spcPts val="1600"/>
              </a:spcBef>
              <a:spcAft>
                <a:spcPts val="1600"/>
              </a:spcAft>
              <a:buClr>
                <a:schemeClr val="dk2"/>
              </a:buClr>
              <a:buSzPts val="1400"/>
              <a:buFont typeface="Arial"/>
              <a:buChar char="■"/>
              <a:defRPr b="0" i="0" sz="1400" u="none" cap="none" strike="noStrike">
                <a:solidFill>
                  <a:schemeClr val="dk2"/>
                </a:solidFill>
                <a:latin typeface="Arial"/>
                <a:ea typeface="Arial"/>
                <a:cs typeface="Arial"/>
                <a:sym typeface="Arial"/>
              </a:defRPr>
            </a:lvl9pPr>
          </a:lstStyle>
          <a:p/>
        </p:txBody>
      </p:sp>
      <p:sp>
        <p:nvSpPr>
          <p:cNvPr id="8" name="Google Shape;8;p2"/>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indent="0" lvl="0"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comments" Target="../comments/comment1.xml"/><Relationship Id="rId4"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3" name="Shape 53"/>
        <p:cNvGrpSpPr/>
        <p:nvPr/>
      </p:nvGrpSpPr>
      <p:grpSpPr>
        <a:xfrm>
          <a:off x="0" y="0"/>
          <a:ext cx="0" cy="0"/>
          <a:chOff x="0" y="0"/>
          <a:chExt cx="0" cy="0"/>
        </a:xfrm>
      </p:grpSpPr>
      <p:sp>
        <p:nvSpPr>
          <p:cNvPr id="54" name="Google Shape;54;p1"/>
          <p:cNvSpPr txBox="1"/>
          <p:nvPr/>
        </p:nvSpPr>
        <p:spPr>
          <a:xfrm>
            <a:off x="1487988" y="152400"/>
            <a:ext cx="6168000" cy="924000"/>
          </a:xfrm>
          <a:prstGeom prst="rect">
            <a:avLst/>
          </a:prstGeom>
          <a:noFill/>
          <a:ln>
            <a:noFill/>
          </a:ln>
        </p:spPr>
        <p:txBody>
          <a:bodyPr anchorCtr="0" anchor="t" bIns="91425" lIns="91425" spcFirstLastPara="1" rIns="91425" wrap="square" tIns="91425">
            <a:noAutofit/>
          </a:bodyPr>
          <a:lstStyle/>
          <a:p>
            <a:pPr indent="0" lvl="0" marL="0" marR="0" rtl="0" algn="ctr">
              <a:lnSpc>
                <a:spcPct val="100000"/>
              </a:lnSpc>
              <a:spcBef>
                <a:spcPts val="0"/>
              </a:spcBef>
              <a:spcAft>
                <a:spcPts val="0"/>
              </a:spcAft>
              <a:buClr>
                <a:srgbClr val="000000"/>
              </a:buClr>
              <a:buSzPts val="3100"/>
              <a:buFont typeface="Arial"/>
              <a:buNone/>
            </a:pPr>
            <a:r>
              <a:rPr b="1" i="0" lang="en" sz="3100" u="none" cap="none" strike="noStrike">
                <a:solidFill>
                  <a:srgbClr val="CC0000"/>
                </a:solidFill>
                <a:latin typeface="Arial"/>
                <a:ea typeface="Arial"/>
                <a:cs typeface="Arial"/>
                <a:sym typeface="Arial"/>
              </a:rPr>
              <a:t>¡Lectura de la NICU!</a:t>
            </a:r>
            <a:endParaRPr b="1" i="0" sz="3100" u="none" cap="none" strike="noStrike">
              <a:solidFill>
                <a:srgbClr val="CC0000"/>
              </a:solidFill>
              <a:latin typeface="Arial"/>
              <a:ea typeface="Arial"/>
              <a:cs typeface="Arial"/>
              <a:sym typeface="Arial"/>
            </a:endParaRPr>
          </a:p>
          <a:p>
            <a:pPr indent="0" lvl="0" marL="0" marR="0" rtl="0" algn="ctr">
              <a:lnSpc>
                <a:spcPct val="100000"/>
              </a:lnSpc>
              <a:spcBef>
                <a:spcPts val="0"/>
              </a:spcBef>
              <a:spcAft>
                <a:spcPts val="0"/>
              </a:spcAft>
              <a:buClr>
                <a:srgbClr val="000000"/>
              </a:buClr>
              <a:buSzPts val="3100"/>
              <a:buFont typeface="Arial"/>
              <a:buNone/>
            </a:pPr>
            <a:r>
              <a:rPr b="1" lang="en" sz="3100">
                <a:solidFill>
                  <a:srgbClr val="CC0000"/>
                </a:solidFill>
              </a:rPr>
              <a:t>8</a:t>
            </a:r>
            <a:r>
              <a:rPr b="1" i="0" lang="en" sz="3100" u="none" cap="none" strike="noStrike">
                <a:solidFill>
                  <a:srgbClr val="CC0000"/>
                </a:solidFill>
                <a:latin typeface="Arial"/>
                <a:ea typeface="Arial"/>
                <a:cs typeface="Arial"/>
                <a:sym typeface="Arial"/>
              </a:rPr>
              <a:t> al 1</a:t>
            </a:r>
            <a:r>
              <a:rPr b="1" lang="en" sz="3100">
                <a:solidFill>
                  <a:srgbClr val="CC0000"/>
                </a:solidFill>
              </a:rPr>
              <a:t>8</a:t>
            </a:r>
            <a:r>
              <a:rPr b="1" i="0" lang="en" sz="3100" u="none" cap="none" strike="noStrike">
                <a:solidFill>
                  <a:srgbClr val="CC0000"/>
                </a:solidFill>
                <a:latin typeface="Arial"/>
                <a:ea typeface="Arial"/>
                <a:cs typeface="Arial"/>
                <a:sym typeface="Arial"/>
              </a:rPr>
              <a:t> de septiembre de 202</a:t>
            </a:r>
            <a:r>
              <a:rPr b="1" lang="en" sz="3100">
                <a:solidFill>
                  <a:srgbClr val="CC0000"/>
                </a:solidFill>
              </a:rPr>
              <a:t>5</a:t>
            </a:r>
            <a:endParaRPr b="1" i="0" sz="3100" u="none" cap="none" strike="noStrike">
              <a:solidFill>
                <a:srgbClr val="CC0000"/>
              </a:solidFill>
              <a:latin typeface="Arial"/>
              <a:ea typeface="Arial"/>
              <a:cs typeface="Arial"/>
              <a:sym typeface="Arial"/>
            </a:endParaRPr>
          </a:p>
        </p:txBody>
      </p:sp>
      <p:sp>
        <p:nvSpPr>
          <p:cNvPr id="55" name="Google Shape;55;p1"/>
          <p:cNvSpPr txBox="1"/>
          <p:nvPr/>
        </p:nvSpPr>
        <p:spPr>
          <a:xfrm>
            <a:off x="-16050" y="1344725"/>
            <a:ext cx="9215400" cy="3359400"/>
          </a:xfrm>
          <a:prstGeom prst="rect">
            <a:avLst/>
          </a:prstGeom>
          <a:noFill/>
          <a:ln>
            <a:noFill/>
          </a:ln>
        </p:spPr>
        <p:txBody>
          <a:bodyPr anchorCtr="0" anchor="t" bIns="91425" lIns="91425" spcFirstLastPara="1" rIns="91425" wrap="square" tIns="91425">
            <a:noAutofit/>
          </a:bodyPr>
          <a:lstStyle/>
          <a:p>
            <a:pPr indent="0" lvl="0" marL="0" marR="0" rtl="0" algn="l">
              <a:lnSpc>
                <a:spcPct val="115000"/>
              </a:lnSpc>
              <a:spcBef>
                <a:spcPts val="0"/>
              </a:spcBef>
              <a:spcAft>
                <a:spcPts val="0"/>
              </a:spcAft>
              <a:buClr>
                <a:srgbClr val="000000"/>
              </a:buClr>
              <a:buSzPts val="1400"/>
              <a:buFont typeface="Arial"/>
              <a:buNone/>
            </a:pPr>
            <a:r>
              <a:rPr b="1" i="0" lang="en" sz="1400" u="none" cap="none" strike="noStrike">
                <a:solidFill>
                  <a:schemeClr val="dk1"/>
                </a:solidFill>
                <a:latin typeface="Arial"/>
                <a:ea typeface="Arial"/>
                <a:cs typeface="Arial"/>
                <a:sym typeface="Arial"/>
              </a:rPr>
              <a:t>QUÉ: </a:t>
            </a:r>
            <a:r>
              <a:rPr b="0" i="0" lang="en" sz="1400" u="none" cap="none" strike="noStrike">
                <a:solidFill>
                  <a:schemeClr val="dk1"/>
                </a:solidFill>
                <a:latin typeface="Arial"/>
                <a:ea typeface="Arial"/>
                <a:cs typeface="Arial"/>
                <a:sym typeface="Arial"/>
              </a:rPr>
              <a:t>Estamos participando en el concurso de lectura de bebés con libros para apoyar a los bebés y las familias y mejorar la experiencia de la NICU.</a:t>
            </a:r>
            <a:endParaRPr b="0" i="0" sz="1400" u="none" cap="none" strike="noStrike">
              <a:solidFill>
                <a:schemeClr val="dk1"/>
              </a:solidFill>
              <a:latin typeface="Arial"/>
              <a:ea typeface="Arial"/>
              <a:cs typeface="Arial"/>
              <a:sym typeface="Arial"/>
            </a:endParaRPr>
          </a:p>
          <a:p>
            <a:pPr indent="0" lvl="0" marL="0" marR="0" rtl="0" algn="l">
              <a:lnSpc>
                <a:spcPct val="115000"/>
              </a:lnSpc>
              <a:spcBef>
                <a:spcPts val="0"/>
              </a:spcBef>
              <a:spcAft>
                <a:spcPts val="0"/>
              </a:spcAft>
              <a:buClr>
                <a:srgbClr val="000000"/>
              </a:buClr>
              <a:buSzPts val="1400"/>
              <a:buFont typeface="Arial"/>
              <a:buNone/>
            </a:pPr>
            <a:r>
              <a:t/>
            </a:r>
            <a:endParaRPr b="1" i="0" sz="800" u="none" cap="none" strike="noStrike">
              <a:solidFill>
                <a:schemeClr val="dk1"/>
              </a:solidFill>
              <a:latin typeface="Arial"/>
              <a:ea typeface="Arial"/>
              <a:cs typeface="Arial"/>
              <a:sym typeface="Arial"/>
            </a:endParaRPr>
          </a:p>
          <a:p>
            <a:pPr indent="0" lvl="0" marL="0" marR="0" rtl="0" algn="l">
              <a:lnSpc>
                <a:spcPct val="115000"/>
              </a:lnSpc>
              <a:spcBef>
                <a:spcPts val="0"/>
              </a:spcBef>
              <a:spcAft>
                <a:spcPts val="0"/>
              </a:spcAft>
              <a:buClr>
                <a:srgbClr val="000000"/>
              </a:buClr>
              <a:buSzPts val="1400"/>
              <a:buFont typeface="Arial"/>
              <a:buNone/>
            </a:pPr>
            <a:r>
              <a:rPr b="1" i="0" lang="en" sz="1400" u="none" cap="none" strike="noStrike">
                <a:solidFill>
                  <a:schemeClr val="dk1"/>
                </a:solidFill>
                <a:latin typeface="Arial"/>
                <a:ea typeface="Arial"/>
                <a:cs typeface="Arial"/>
                <a:sym typeface="Arial"/>
              </a:rPr>
              <a:t>POR QUÉ: </a:t>
            </a:r>
            <a:r>
              <a:rPr b="0" i="0" lang="en" sz="1400" u="none" cap="none" strike="noStrike">
                <a:solidFill>
                  <a:schemeClr val="dk1"/>
                </a:solidFill>
                <a:latin typeface="Arial"/>
                <a:ea typeface="Arial"/>
                <a:cs typeface="Arial"/>
                <a:sym typeface="Arial"/>
              </a:rPr>
              <a:t>Leer con los bebés apoya el desarrollo de su cerebro y proporciona a las familias formas importantes de conectarse a través de la lectura y el habla.</a:t>
            </a:r>
            <a:endParaRPr b="0" i="0" sz="1400" u="none" cap="none" strike="noStrike">
              <a:solidFill>
                <a:schemeClr val="dk1"/>
              </a:solidFill>
              <a:latin typeface="Arial"/>
              <a:ea typeface="Arial"/>
              <a:cs typeface="Arial"/>
              <a:sym typeface="Arial"/>
            </a:endParaRPr>
          </a:p>
          <a:p>
            <a:pPr indent="0" lvl="0" marL="0" marR="0" rtl="0" algn="l">
              <a:lnSpc>
                <a:spcPct val="115000"/>
              </a:lnSpc>
              <a:spcBef>
                <a:spcPts val="0"/>
              </a:spcBef>
              <a:spcAft>
                <a:spcPts val="0"/>
              </a:spcAft>
              <a:buClr>
                <a:srgbClr val="000000"/>
              </a:buClr>
              <a:buSzPts val="1400"/>
              <a:buFont typeface="Arial"/>
              <a:buNone/>
            </a:pPr>
            <a:r>
              <a:t/>
            </a:r>
            <a:endParaRPr b="0" i="0" sz="800" u="none" cap="none" strike="noStrike">
              <a:solidFill>
                <a:schemeClr val="dk1"/>
              </a:solidFill>
              <a:latin typeface="Arial"/>
              <a:ea typeface="Arial"/>
              <a:cs typeface="Arial"/>
              <a:sym typeface="Arial"/>
            </a:endParaRPr>
          </a:p>
          <a:p>
            <a:pPr indent="0" lvl="0" marL="0" marR="0" rtl="0" algn="l">
              <a:lnSpc>
                <a:spcPct val="115000"/>
              </a:lnSpc>
              <a:spcBef>
                <a:spcPts val="0"/>
              </a:spcBef>
              <a:spcAft>
                <a:spcPts val="0"/>
              </a:spcAft>
              <a:buClr>
                <a:srgbClr val="000000"/>
              </a:buClr>
              <a:buSzPts val="1400"/>
              <a:buFont typeface="Arial"/>
              <a:buNone/>
            </a:pPr>
            <a:r>
              <a:rPr b="1" i="0" lang="en" sz="1400" u="none" cap="none" strike="noStrike">
                <a:solidFill>
                  <a:schemeClr val="dk1"/>
                </a:solidFill>
                <a:latin typeface="Arial"/>
                <a:ea typeface="Arial"/>
                <a:cs typeface="Arial"/>
                <a:sym typeface="Arial"/>
              </a:rPr>
              <a:t>CÓMO: </a:t>
            </a:r>
            <a:r>
              <a:rPr b="0" i="0" lang="en" sz="1400" u="none" cap="none" strike="noStrike">
                <a:solidFill>
                  <a:schemeClr val="dk1"/>
                </a:solidFill>
                <a:latin typeface="Arial"/>
                <a:ea typeface="Arial"/>
                <a:cs typeface="Arial"/>
                <a:sym typeface="Arial"/>
              </a:rPr>
              <a:t>Lea con su bebé todos los días que esté aquí, idealmente cuando esté despierto y alerta. Sostenga a su bebé mientras lee si es posible; de ​​lo contrario, puede leer con él mientras está en la cama.</a:t>
            </a:r>
            <a:endParaRPr b="0" i="0" sz="1400" u="none" cap="none" strike="noStrike">
              <a:solidFill>
                <a:schemeClr val="dk1"/>
              </a:solidFill>
              <a:latin typeface="Arial"/>
              <a:ea typeface="Arial"/>
              <a:cs typeface="Arial"/>
              <a:sym typeface="Arial"/>
            </a:endParaRPr>
          </a:p>
          <a:p>
            <a:pPr indent="0" lvl="0" marL="0" marR="0" rtl="0" algn="l">
              <a:lnSpc>
                <a:spcPct val="115000"/>
              </a:lnSpc>
              <a:spcBef>
                <a:spcPts val="0"/>
              </a:spcBef>
              <a:spcAft>
                <a:spcPts val="0"/>
              </a:spcAft>
              <a:buClr>
                <a:srgbClr val="000000"/>
              </a:buClr>
              <a:buSzPts val="1400"/>
              <a:buFont typeface="Arial"/>
              <a:buNone/>
            </a:pPr>
            <a:r>
              <a:t/>
            </a:r>
            <a:endParaRPr b="0" i="0" sz="800" u="none" cap="none" strike="noStrike">
              <a:solidFill>
                <a:schemeClr val="dk1"/>
              </a:solidFill>
              <a:latin typeface="Arial"/>
              <a:ea typeface="Arial"/>
              <a:cs typeface="Arial"/>
              <a:sym typeface="Arial"/>
            </a:endParaRPr>
          </a:p>
          <a:p>
            <a:pPr indent="0" lvl="0" marL="0" marR="0" rtl="0" algn="l">
              <a:lnSpc>
                <a:spcPct val="115000"/>
              </a:lnSpc>
              <a:spcBef>
                <a:spcPts val="0"/>
              </a:spcBef>
              <a:spcAft>
                <a:spcPts val="0"/>
              </a:spcAft>
              <a:buClr>
                <a:srgbClr val="000000"/>
              </a:buClr>
              <a:buSzPts val="1400"/>
              <a:buFont typeface="Arial"/>
              <a:buNone/>
            </a:pPr>
            <a:r>
              <a:rPr b="1" i="0" lang="en" sz="1400" u="none" cap="none" strike="noStrike">
                <a:solidFill>
                  <a:schemeClr val="dk1"/>
                </a:solidFill>
                <a:latin typeface="Arial"/>
                <a:ea typeface="Arial"/>
                <a:cs typeface="Arial"/>
                <a:sym typeface="Arial"/>
              </a:rPr>
              <a:t>BOLETOS DE LECTURA: </a:t>
            </a:r>
            <a:r>
              <a:rPr b="0" i="0" lang="en" sz="1400" u="none" cap="none" strike="noStrike">
                <a:solidFill>
                  <a:schemeClr val="dk1"/>
                </a:solidFill>
                <a:latin typeface="Arial"/>
                <a:ea typeface="Arial"/>
                <a:cs typeface="Arial"/>
                <a:sym typeface="Arial"/>
              </a:rPr>
              <a:t>Cada vez que lea con su bebé durante el maratón de lectura, </a:t>
            </a:r>
            <a:r>
              <a:rPr b="0" i="0" lang="en" sz="1400" u="none" cap="none" strike="noStrike">
                <a:solidFill>
                  <a:schemeClr val="dk1"/>
                </a:solidFill>
                <a:latin typeface="Arial"/>
                <a:ea typeface="Arial"/>
                <a:cs typeface="Arial"/>
                <a:sym typeface="Arial"/>
                <a:extLst>
                  <a:ext uri="http://customooxmlschemas.google.com/">
                    <go:slidesCustomData xmlns:go="http://customooxmlschemas.google.com/" textRoundtripDataId="0"/>
                  </a:ext>
                </a:extLst>
              </a:rPr>
              <a:t>ingrese un boleto de lectura en la caja / taza de colección.</a:t>
            </a:r>
            <a:endParaRPr b="0" i="0" sz="1400" u="none" cap="none" strike="noStrike">
              <a:solidFill>
                <a:schemeClr val="dk1"/>
              </a:solidFill>
              <a:latin typeface="Arial"/>
              <a:ea typeface="Arial"/>
              <a:cs typeface="Arial"/>
              <a:sym typeface="Arial"/>
              <a:extLst>
                <a:ext uri="http://customooxmlschemas.google.com/">
                  <go:slidesCustomData xmlns:go="http://customooxmlschemas.google.com/" textRoundtripDataId="1"/>
                </a:ext>
              </a:extLst>
            </a:endParaRPr>
          </a:p>
          <a:p>
            <a:pPr indent="0" lvl="0" marL="0" marR="0" rtl="0" algn="l">
              <a:lnSpc>
                <a:spcPct val="115000"/>
              </a:lnSpc>
              <a:spcBef>
                <a:spcPts val="0"/>
              </a:spcBef>
              <a:spcAft>
                <a:spcPts val="0"/>
              </a:spcAft>
              <a:buClr>
                <a:srgbClr val="000000"/>
              </a:buClr>
              <a:buSzPts val="1400"/>
              <a:buFont typeface="Arial"/>
              <a:buNone/>
            </a:pPr>
            <a:r>
              <a:t/>
            </a:r>
            <a:endParaRPr b="0" i="0" sz="800" u="none" cap="none" strike="noStrike">
              <a:solidFill>
                <a:schemeClr val="dk1"/>
              </a:solidFill>
              <a:latin typeface="Arial"/>
              <a:ea typeface="Arial"/>
              <a:cs typeface="Arial"/>
              <a:sym typeface="Arial"/>
            </a:endParaRPr>
          </a:p>
          <a:p>
            <a:pPr indent="0" lvl="0" marL="0" marR="0" rtl="0" algn="l">
              <a:lnSpc>
                <a:spcPct val="115000"/>
              </a:lnSpc>
              <a:spcBef>
                <a:spcPts val="0"/>
              </a:spcBef>
              <a:spcAft>
                <a:spcPts val="0"/>
              </a:spcAft>
              <a:buClr>
                <a:srgbClr val="000000"/>
              </a:buClr>
              <a:buSzPts val="1400"/>
              <a:buFont typeface="Arial"/>
              <a:buNone/>
            </a:pPr>
            <a:r>
              <a:rPr b="1" i="0" lang="en" sz="1400" u="none" cap="none" strike="noStrike">
                <a:solidFill>
                  <a:srgbClr val="000000"/>
                </a:solidFill>
                <a:latin typeface="Arial"/>
                <a:ea typeface="Arial"/>
                <a:cs typeface="Arial"/>
                <a:sym typeface="Arial"/>
              </a:rPr>
              <a:t>COMPETENCIA: </a:t>
            </a:r>
            <a:r>
              <a:rPr b="0" i="0" lang="en" sz="1400" u="none" cap="none" strike="noStrike">
                <a:solidFill>
                  <a:srgbClr val="000000"/>
                </a:solidFill>
                <a:latin typeface="Arial"/>
                <a:ea typeface="Arial"/>
                <a:cs typeface="Arial"/>
                <a:sym typeface="Arial"/>
              </a:rPr>
              <a:t>Estamos compitiendo con otras NICU en todo el mundo en una competencia de lectura. ¡Únase con otras familias y proveedores en nuestra NICU para ser la NICU con la mejor lectura familiar!</a:t>
            </a:r>
            <a:endParaRPr b="0" i="0" sz="1400" u="none" cap="none" strike="noStrike">
              <a:solidFill>
                <a:srgbClr val="000000"/>
              </a:solidFill>
              <a:latin typeface="Arial"/>
              <a:ea typeface="Arial"/>
              <a:cs typeface="Arial"/>
              <a:sym typeface="Arial"/>
            </a:endParaRPr>
          </a:p>
        </p:txBody>
      </p:sp>
      <p:pic>
        <p:nvPicPr>
          <p:cNvPr id="56" name="Google Shape;56;p1"/>
          <p:cNvPicPr preferRelativeResize="0"/>
          <p:nvPr/>
        </p:nvPicPr>
        <p:blipFill rotWithShape="1">
          <a:blip r:embed="rId4">
            <a:alphaModFix/>
          </a:blip>
          <a:srcRect b="0" l="0" r="0" t="0"/>
          <a:stretch/>
        </p:blipFill>
        <p:spPr>
          <a:xfrm>
            <a:off x="123000" y="103772"/>
            <a:ext cx="928174" cy="1064201"/>
          </a:xfrm>
          <a:prstGeom prst="rect">
            <a:avLst/>
          </a:prstGeom>
          <a:noFill/>
          <a:ln>
            <a:noFill/>
          </a:ln>
        </p:spPr>
      </p:pic>
      <p:sp>
        <p:nvSpPr>
          <p:cNvPr id="57" name="Google Shape;57;p1"/>
          <p:cNvSpPr txBox="1"/>
          <p:nvPr/>
        </p:nvSpPr>
        <p:spPr>
          <a:xfrm>
            <a:off x="-16050" y="4704150"/>
            <a:ext cx="9215400" cy="332400"/>
          </a:xfrm>
          <a:prstGeom prst="rect">
            <a:avLst/>
          </a:prstGeom>
          <a:noFill/>
          <a:ln>
            <a:noFill/>
          </a:ln>
        </p:spPr>
        <p:txBody>
          <a:bodyPr anchorCtr="0" anchor="t" bIns="91425" lIns="91425" spcFirstLastPara="1" rIns="91425" wrap="square" tIns="91425">
            <a:noAutofit/>
          </a:bodyPr>
          <a:lstStyle/>
          <a:p>
            <a:pPr indent="0" lvl="0" marL="0" marR="0" rtl="0" algn="l">
              <a:lnSpc>
                <a:spcPct val="115000"/>
              </a:lnSpc>
              <a:spcBef>
                <a:spcPts val="0"/>
              </a:spcBef>
              <a:spcAft>
                <a:spcPts val="0"/>
              </a:spcAft>
              <a:buClr>
                <a:schemeClr val="dk1"/>
              </a:buClr>
              <a:buSzPts val="1100"/>
              <a:buFont typeface="Arial"/>
              <a:buNone/>
            </a:pPr>
            <a:r>
              <a:rPr b="1" i="0" lang="en" sz="900" u="none" cap="none" strike="noStrike">
                <a:solidFill>
                  <a:schemeClr val="dk1"/>
                </a:solidFill>
                <a:latin typeface="Arial"/>
                <a:ea typeface="Arial"/>
                <a:cs typeface="Arial"/>
                <a:sym typeface="Arial"/>
              </a:rPr>
              <a:t>¿Preguntas? </a:t>
            </a:r>
            <a:r>
              <a:rPr b="0" i="0" lang="en" sz="900" u="none" cap="none" strike="noStrike">
                <a:solidFill>
                  <a:schemeClr val="dk1"/>
                </a:solidFill>
                <a:latin typeface="Arial"/>
                <a:ea typeface="Arial"/>
                <a:cs typeface="Arial"/>
                <a:sym typeface="Arial"/>
              </a:rPr>
              <a:t>¡Pregúntele a su equipo de NICU!     </a:t>
            </a:r>
            <a:r>
              <a:rPr b="1" i="0" lang="en" sz="900" u="none" cap="none" strike="noStrike">
                <a:solidFill>
                  <a:schemeClr val="dk1"/>
                </a:solidFill>
                <a:latin typeface="Arial"/>
                <a:ea typeface="Arial"/>
                <a:cs typeface="Arial"/>
                <a:sym typeface="Arial"/>
              </a:rPr>
              <a:t>Obtenga más información:</a:t>
            </a:r>
            <a:r>
              <a:rPr b="0" i="0" lang="en" sz="900" u="none" cap="none" strike="noStrike">
                <a:solidFill>
                  <a:schemeClr val="dk1"/>
                </a:solidFill>
                <a:latin typeface="Arial"/>
                <a:ea typeface="Arial"/>
                <a:cs typeface="Arial"/>
                <a:sym typeface="Arial"/>
              </a:rPr>
              <a:t> Babieswithbooks.org     </a:t>
            </a:r>
            <a:r>
              <a:rPr b="1" i="0" lang="en" sz="900" u="none" cap="none" strike="noStrike">
                <a:solidFill>
                  <a:schemeClr val="dk1"/>
                </a:solidFill>
                <a:latin typeface="Arial"/>
                <a:ea typeface="Arial"/>
                <a:cs typeface="Arial"/>
                <a:sym typeface="Arial"/>
              </a:rPr>
              <a:t>Envíenos un correo electrónico: </a:t>
            </a:r>
            <a:r>
              <a:rPr lang="en" sz="900">
                <a:solidFill>
                  <a:schemeClr val="dk1"/>
                </a:solidFill>
              </a:rPr>
              <a:t>readathon</a:t>
            </a:r>
            <a:r>
              <a:rPr b="0" i="0" lang="en" sz="900" u="none" cap="none" strike="noStrike">
                <a:solidFill>
                  <a:schemeClr val="dk1"/>
                </a:solidFill>
                <a:latin typeface="Arial"/>
                <a:ea typeface="Arial"/>
                <a:cs typeface="Arial"/>
                <a:sym typeface="Arial"/>
              </a:rPr>
              <a:t>@babieswithbooks.org</a:t>
            </a:r>
            <a:endParaRPr b="0" i="0" sz="900" u="none" cap="none" strike="noStrike">
              <a:solidFill>
                <a:schemeClr val="dk1"/>
              </a:solidFill>
              <a:latin typeface="Arial"/>
              <a:ea typeface="Arial"/>
              <a:cs typeface="Arial"/>
              <a:sym typeface="Arial"/>
            </a:endParaRPr>
          </a:p>
          <a:p>
            <a:pPr indent="0" lvl="0" marL="0" marR="0" rtl="0" algn="l">
              <a:lnSpc>
                <a:spcPct val="115000"/>
              </a:lnSpc>
              <a:spcBef>
                <a:spcPts val="0"/>
              </a:spcBef>
              <a:spcAft>
                <a:spcPts val="0"/>
              </a:spcAft>
              <a:buClr>
                <a:schemeClr val="dk1"/>
              </a:buClr>
              <a:buSzPts val="1100"/>
              <a:buFont typeface="Arial"/>
              <a:buNone/>
            </a:pPr>
            <a:r>
              <a:t/>
            </a:r>
            <a:endParaRPr b="0" i="0" sz="900" u="none" cap="none" strike="noStrike">
              <a:solidFill>
                <a:schemeClr val="dk1"/>
              </a:solidFill>
              <a:latin typeface="Arial"/>
              <a:ea typeface="Arial"/>
              <a:cs typeface="Arial"/>
              <a:sym typeface="Arial"/>
            </a:endParaRPr>
          </a:p>
        </p:txBody>
      </p:sp>
      <p:pic>
        <p:nvPicPr>
          <p:cNvPr id="58" name="Google Shape;58;p1"/>
          <p:cNvPicPr preferRelativeResize="0"/>
          <p:nvPr/>
        </p:nvPicPr>
        <p:blipFill rotWithShape="1">
          <a:blip r:embed="rId4">
            <a:alphaModFix/>
          </a:blip>
          <a:srcRect b="0" l="0" r="0" t="0"/>
          <a:stretch/>
        </p:blipFill>
        <p:spPr>
          <a:xfrm>
            <a:off x="8065088" y="103772"/>
            <a:ext cx="928173" cy="1064200"/>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