
<file path=[Content_Types].xml><?xml version="1.0" encoding="utf-8"?>
<Types xmlns="http://schemas.openxmlformats.org/package/2006/content-types">
  <Default ContentType="application/xml" Extension="xml"/>
  <Default ContentType="image/png" Extension="png"/>
  <Default ContentType="application/vnd.openxmlformats-package.relationships+xml" Extension="rels"/>
  <Override ContentType="application/vnd.openxmlformats-officedocument.presentationml.comments+xml" PartName="/ppt/comments/comment1.xml"/>
  <Override ContentType="application/vnd.openxmlformats-officedocument.presentationml.notesSlide+xml" PartName="/ppt/notesSlides/notesSlide1.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1.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commentAuthors+xml" PartName="/ppt/commentAuthors.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strictFirstAndLastChars="0" saveSubsetFonts="1">
  <p:sldMasterIdLst>
    <p:sldMasterId id="2147483648" r:id="rId5"/>
  </p:sldMasterIdLst>
  <p:notesMasterIdLst>
    <p:notesMasterId r:id="rId6"/>
  </p:notesMasterIdLst>
  <p:sldIdLst>
    <p:sldId id="256" r:id="rId7"/>
  </p:sldIdLst>
  <p:sldSz cy="5143500" cx="9144000"/>
  <p:notesSz cx="6858000" cy="9144000"/>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 uri="GoogleSlidesCustomDataVersion2">
      <go:slidesCustomData xmlns:go="http://customooxmlschemas.google.com/" r:id="rId8" roundtripDataSignature="AMtx7mjh5SsbsYB/1oNTYTZZd395CPW2lg=="/>
    </p:ext>
  </p:extLst>
</p:presentation>
</file>

<file path=ppt/commentAuthors.xml><?xml version="1.0" encoding="utf-8"?>
<p:cmAuthorLs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mAuthor clrIdx="0" id="0" initials="" lastIdx="3" name="Benjamin Olshin"/>
</p:cmAuthorLst>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commentAuthors" Target="commentAuthors.xml"/><Relationship Id="rId5" Type="http://schemas.openxmlformats.org/officeDocument/2006/relationships/slideMaster" Target="slideMasters/slideMaster1.xml"/><Relationship Id="rId6" Type="http://schemas.openxmlformats.org/officeDocument/2006/relationships/notesMaster" Target="notesMasters/notesMaster1.xml"/><Relationship Id="rId7" Type="http://schemas.openxmlformats.org/officeDocument/2006/relationships/slide" Target="slides/slide1.xml"/><Relationship Id="rId8" Type="http://customschemas.google.com/relationships/presentationmetadata" Target="metadata"/></Relationships>
</file>

<file path=ppt/comments/comment1.xml><?xml version="1.0" encoding="utf-8"?>
<p:cmLs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m authorId="0" idx="1" dt="2025-04-05T17:18:00.004">
    <p:pos x="5080" y="65"/>
    <p:text>Read-A-Thon organizers: feel free to substitute your NICU or hospital's logo here!</p:text>
    <p:extLst>
      <p:ext uri="{C676402C-5697-4E1C-873F-D02D1690AC5C}">
        <p15:threadingInfo timeZoneBias="0"/>
      </p:ext>
      <p:ext uri="http://customooxmlschemas.google.com/">
        <go:slidesCustomData xmlns:go="http://customooxmlschemas.google.com/" commentPostId="AAABhfr5S50"/>
      </p:ext>
    </p:extLst>
  </p:cm>
  <p:cm authorId="0" idx="2" dt="2025-04-05T17:18:33.868">
    <p:pos x="-10" y="847"/>
    <p:text>Read-A-Thon organizers - note here whether ticket collection with be centrally located in a box or at each infant’s bedside in a cup.</p:text>
    <p:extLst>
      <p:ext uri="{C676402C-5697-4E1C-873F-D02D1690AC5C}">
        <p15:threadingInfo timeZoneBias="0"/>
      </p:ext>
      <p:ext uri="http://customooxmlschemas.google.com/">
        <go:slidesCustomData xmlns:go="http://customooxmlschemas.google.com/" commentPostId="AAABhfr5S6E"/>
      </p:ext>
    </p:extLst>
  </p:cm>
  <p:cm authorId="0" idx="3" dt="2025-04-05T17:18:21.033">
    <p:pos x="-10" y="947"/>
    <p:text>Read-A-Thon organizers: if your NICU will also provide prizes to individual babies/families for the most reading, add here “Enter your baby’s name on each reading ticket before submitting it.”</p:text>
    <p:extLst>
      <p:ext uri="{C676402C-5697-4E1C-873F-D02D1690AC5C}">
        <p15:threadingInfo timeZoneBias="0"/>
      </p:ext>
      <p:ext uri="http://customooxmlschemas.google.com/">
        <go:slidesCustomData xmlns:go="http://customooxmlschemas.google.com/" commentPostId="AAABhfr5S58"/>
      </p:ext>
    </p:extLst>
  </p:cm>
</p:cmLst>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1pPr>
            <a:lvl2pPr indent="-298450" lvl="1" marL="914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2pPr>
            <a:lvl3pPr indent="-298450" lvl="2" marL="1371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3pPr>
            <a:lvl4pPr indent="-298450" lvl="3" marL="1828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4pPr>
            <a:lvl5pPr indent="-298450" lvl="4" marL="22860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5pPr>
            <a:lvl6pPr indent="-298450" lvl="5" marL="2743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6pPr>
            <a:lvl7pPr indent="-298450" lvl="6" marL="3200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7pPr>
            <a:lvl8pPr indent="-298450" lvl="7" marL="3657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8pPr>
            <a:lvl9pPr indent="-298450" lvl="8" marL="4114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p1: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2" name="Google Shape;52;p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3"/>
          <p:cNvSpPr txBox="1"/>
          <p:nvPr>
            <p:ph type="ctrTitle"/>
          </p:nvPr>
        </p:nvSpPr>
        <p:spPr>
          <a:xfrm>
            <a:off x="311708" y="744575"/>
            <a:ext cx="8520600" cy="20526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SzPts val="5200"/>
              <a:buNone/>
              <a:defRPr sz="5200"/>
            </a:lvl1pPr>
            <a:lvl2pPr lvl="1" algn="ctr">
              <a:lnSpc>
                <a:spcPct val="100000"/>
              </a:lnSpc>
              <a:spcBef>
                <a:spcPts val="0"/>
              </a:spcBef>
              <a:spcAft>
                <a:spcPts val="0"/>
              </a:spcAft>
              <a:buSzPts val="5200"/>
              <a:buNone/>
              <a:defRPr sz="5200"/>
            </a:lvl2pPr>
            <a:lvl3pPr lvl="2" algn="ctr">
              <a:lnSpc>
                <a:spcPct val="100000"/>
              </a:lnSpc>
              <a:spcBef>
                <a:spcPts val="0"/>
              </a:spcBef>
              <a:spcAft>
                <a:spcPts val="0"/>
              </a:spcAft>
              <a:buSzPts val="5200"/>
              <a:buNone/>
              <a:defRPr sz="5200"/>
            </a:lvl3pPr>
            <a:lvl4pPr lvl="3" algn="ctr">
              <a:lnSpc>
                <a:spcPct val="100000"/>
              </a:lnSpc>
              <a:spcBef>
                <a:spcPts val="0"/>
              </a:spcBef>
              <a:spcAft>
                <a:spcPts val="0"/>
              </a:spcAft>
              <a:buSzPts val="5200"/>
              <a:buNone/>
              <a:defRPr sz="5200"/>
            </a:lvl4pPr>
            <a:lvl5pPr lvl="4" algn="ctr">
              <a:lnSpc>
                <a:spcPct val="100000"/>
              </a:lnSpc>
              <a:spcBef>
                <a:spcPts val="0"/>
              </a:spcBef>
              <a:spcAft>
                <a:spcPts val="0"/>
              </a:spcAft>
              <a:buSzPts val="5200"/>
              <a:buNone/>
              <a:defRPr sz="5200"/>
            </a:lvl5pPr>
            <a:lvl6pPr lvl="5" algn="ctr">
              <a:lnSpc>
                <a:spcPct val="100000"/>
              </a:lnSpc>
              <a:spcBef>
                <a:spcPts val="0"/>
              </a:spcBef>
              <a:spcAft>
                <a:spcPts val="0"/>
              </a:spcAft>
              <a:buSzPts val="5200"/>
              <a:buNone/>
              <a:defRPr sz="5200"/>
            </a:lvl6pPr>
            <a:lvl7pPr lvl="6" algn="ctr">
              <a:lnSpc>
                <a:spcPct val="100000"/>
              </a:lnSpc>
              <a:spcBef>
                <a:spcPts val="0"/>
              </a:spcBef>
              <a:spcAft>
                <a:spcPts val="0"/>
              </a:spcAft>
              <a:buSzPts val="5200"/>
              <a:buNone/>
              <a:defRPr sz="5200"/>
            </a:lvl7pPr>
            <a:lvl8pPr lvl="7" algn="ctr">
              <a:lnSpc>
                <a:spcPct val="100000"/>
              </a:lnSpc>
              <a:spcBef>
                <a:spcPts val="0"/>
              </a:spcBef>
              <a:spcAft>
                <a:spcPts val="0"/>
              </a:spcAft>
              <a:buSzPts val="5200"/>
              <a:buNone/>
              <a:defRPr sz="5200"/>
            </a:lvl8pPr>
            <a:lvl9pPr lvl="8" algn="ctr">
              <a:lnSpc>
                <a:spcPct val="100000"/>
              </a:lnSpc>
              <a:spcBef>
                <a:spcPts val="0"/>
              </a:spcBef>
              <a:spcAft>
                <a:spcPts val="0"/>
              </a:spcAft>
              <a:buSzPts val="5200"/>
              <a:buNone/>
              <a:defRPr sz="5200"/>
            </a:lvl9pPr>
          </a:lstStyle>
          <a:p/>
        </p:txBody>
      </p:sp>
      <p:sp>
        <p:nvSpPr>
          <p:cNvPr id="11" name="Google Shape;11;p3"/>
          <p:cNvSpPr txBox="1"/>
          <p:nvPr>
            <p:ph idx="1" type="subTitle"/>
          </p:nvPr>
        </p:nvSpPr>
        <p:spPr>
          <a:xfrm>
            <a:off x="311700" y="2834125"/>
            <a:ext cx="8520600" cy="7926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3"/>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2"/>
          <p:cNvSpPr txBox="1"/>
          <p:nvPr>
            <p:ph hasCustomPrompt="1" type="title"/>
          </p:nvPr>
        </p:nvSpPr>
        <p:spPr>
          <a:xfrm>
            <a:off x="311700" y="1106125"/>
            <a:ext cx="8520600" cy="19635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SzPts val="12000"/>
              <a:buNone/>
              <a:defRPr sz="12000"/>
            </a:lvl1pPr>
            <a:lvl2pPr lvl="1" algn="ctr">
              <a:lnSpc>
                <a:spcPct val="100000"/>
              </a:lnSpc>
              <a:spcBef>
                <a:spcPts val="0"/>
              </a:spcBef>
              <a:spcAft>
                <a:spcPts val="0"/>
              </a:spcAft>
              <a:buSzPts val="12000"/>
              <a:buNone/>
              <a:defRPr sz="12000"/>
            </a:lvl2pPr>
            <a:lvl3pPr lvl="2" algn="ctr">
              <a:lnSpc>
                <a:spcPct val="100000"/>
              </a:lnSpc>
              <a:spcBef>
                <a:spcPts val="0"/>
              </a:spcBef>
              <a:spcAft>
                <a:spcPts val="0"/>
              </a:spcAft>
              <a:buSzPts val="12000"/>
              <a:buNone/>
              <a:defRPr sz="12000"/>
            </a:lvl3pPr>
            <a:lvl4pPr lvl="3" algn="ctr">
              <a:lnSpc>
                <a:spcPct val="100000"/>
              </a:lnSpc>
              <a:spcBef>
                <a:spcPts val="0"/>
              </a:spcBef>
              <a:spcAft>
                <a:spcPts val="0"/>
              </a:spcAft>
              <a:buSzPts val="12000"/>
              <a:buNone/>
              <a:defRPr sz="12000"/>
            </a:lvl4pPr>
            <a:lvl5pPr lvl="4" algn="ctr">
              <a:lnSpc>
                <a:spcPct val="100000"/>
              </a:lnSpc>
              <a:spcBef>
                <a:spcPts val="0"/>
              </a:spcBef>
              <a:spcAft>
                <a:spcPts val="0"/>
              </a:spcAft>
              <a:buSzPts val="12000"/>
              <a:buNone/>
              <a:defRPr sz="12000"/>
            </a:lvl5pPr>
            <a:lvl6pPr lvl="5" algn="ctr">
              <a:lnSpc>
                <a:spcPct val="100000"/>
              </a:lnSpc>
              <a:spcBef>
                <a:spcPts val="0"/>
              </a:spcBef>
              <a:spcAft>
                <a:spcPts val="0"/>
              </a:spcAft>
              <a:buSzPts val="12000"/>
              <a:buNone/>
              <a:defRPr sz="12000"/>
            </a:lvl6pPr>
            <a:lvl7pPr lvl="6" algn="ctr">
              <a:lnSpc>
                <a:spcPct val="100000"/>
              </a:lnSpc>
              <a:spcBef>
                <a:spcPts val="0"/>
              </a:spcBef>
              <a:spcAft>
                <a:spcPts val="0"/>
              </a:spcAft>
              <a:buSzPts val="12000"/>
              <a:buNone/>
              <a:defRPr sz="12000"/>
            </a:lvl7pPr>
            <a:lvl8pPr lvl="7" algn="ctr">
              <a:lnSpc>
                <a:spcPct val="100000"/>
              </a:lnSpc>
              <a:spcBef>
                <a:spcPts val="0"/>
              </a:spcBef>
              <a:spcAft>
                <a:spcPts val="0"/>
              </a:spcAft>
              <a:buSzPts val="12000"/>
              <a:buNone/>
              <a:defRPr sz="12000"/>
            </a:lvl8pPr>
            <a:lvl9pPr lvl="8" algn="ctr">
              <a:lnSpc>
                <a:spcPct val="100000"/>
              </a:lnSpc>
              <a:spcBef>
                <a:spcPts val="0"/>
              </a:spcBef>
              <a:spcAft>
                <a:spcPts val="0"/>
              </a:spcAft>
              <a:buSzPts val="12000"/>
              <a:buNone/>
              <a:defRPr sz="12000"/>
            </a:lvl9pPr>
          </a:lstStyle>
          <a:p>
            <a:r>
              <a:t>xx%</a:t>
            </a:r>
          </a:p>
        </p:txBody>
      </p:sp>
      <p:sp>
        <p:nvSpPr>
          <p:cNvPr id="46" name="Google Shape;46;p12"/>
          <p:cNvSpPr txBox="1"/>
          <p:nvPr>
            <p:ph idx="1" type="body"/>
          </p:nvPr>
        </p:nvSpPr>
        <p:spPr>
          <a:xfrm>
            <a:off x="311700" y="3152225"/>
            <a:ext cx="8520600" cy="1300800"/>
          </a:xfrm>
          <a:prstGeom prst="rect">
            <a:avLst/>
          </a:prstGeom>
          <a:noFill/>
          <a:ln>
            <a:noFill/>
          </a:ln>
        </p:spPr>
        <p:txBody>
          <a:bodyPr anchorCtr="0" anchor="t" bIns="91425" lIns="91425" spcFirstLastPara="1" rIns="91425" wrap="square" tIns="91425">
            <a:noAutofit/>
          </a:bodyPr>
          <a:lstStyle>
            <a:lvl1pPr indent="-342900" lvl="0" marL="457200" algn="ctr">
              <a:lnSpc>
                <a:spcPct val="115000"/>
              </a:lnSpc>
              <a:spcBef>
                <a:spcPts val="0"/>
              </a:spcBef>
              <a:spcAft>
                <a:spcPts val="0"/>
              </a:spcAft>
              <a:buSzPts val="1800"/>
              <a:buChar char="●"/>
              <a:defRPr/>
            </a:lvl1pPr>
            <a:lvl2pPr indent="-317500" lvl="1" marL="914400" algn="ctr">
              <a:lnSpc>
                <a:spcPct val="115000"/>
              </a:lnSpc>
              <a:spcBef>
                <a:spcPts val="1600"/>
              </a:spcBef>
              <a:spcAft>
                <a:spcPts val="0"/>
              </a:spcAft>
              <a:buSzPts val="1400"/>
              <a:buChar char="○"/>
              <a:defRPr/>
            </a:lvl2pPr>
            <a:lvl3pPr indent="-317500" lvl="2" marL="1371600" algn="ctr">
              <a:lnSpc>
                <a:spcPct val="115000"/>
              </a:lnSpc>
              <a:spcBef>
                <a:spcPts val="1600"/>
              </a:spcBef>
              <a:spcAft>
                <a:spcPts val="0"/>
              </a:spcAft>
              <a:buSzPts val="1400"/>
              <a:buChar char="■"/>
              <a:defRPr/>
            </a:lvl3pPr>
            <a:lvl4pPr indent="-317500" lvl="3" marL="1828800" algn="ctr">
              <a:lnSpc>
                <a:spcPct val="115000"/>
              </a:lnSpc>
              <a:spcBef>
                <a:spcPts val="1600"/>
              </a:spcBef>
              <a:spcAft>
                <a:spcPts val="0"/>
              </a:spcAft>
              <a:buSzPts val="1400"/>
              <a:buChar char="●"/>
              <a:defRPr/>
            </a:lvl4pPr>
            <a:lvl5pPr indent="-317500" lvl="4" marL="2286000" algn="ctr">
              <a:lnSpc>
                <a:spcPct val="115000"/>
              </a:lnSpc>
              <a:spcBef>
                <a:spcPts val="1600"/>
              </a:spcBef>
              <a:spcAft>
                <a:spcPts val="0"/>
              </a:spcAft>
              <a:buSzPts val="1400"/>
              <a:buChar char="○"/>
              <a:defRPr/>
            </a:lvl5pPr>
            <a:lvl6pPr indent="-317500" lvl="5" marL="2743200" algn="ctr">
              <a:lnSpc>
                <a:spcPct val="115000"/>
              </a:lnSpc>
              <a:spcBef>
                <a:spcPts val="1600"/>
              </a:spcBef>
              <a:spcAft>
                <a:spcPts val="0"/>
              </a:spcAft>
              <a:buSzPts val="1400"/>
              <a:buChar char="■"/>
              <a:defRPr/>
            </a:lvl6pPr>
            <a:lvl7pPr indent="-317500" lvl="6" marL="3200400" algn="ctr">
              <a:lnSpc>
                <a:spcPct val="115000"/>
              </a:lnSpc>
              <a:spcBef>
                <a:spcPts val="1600"/>
              </a:spcBef>
              <a:spcAft>
                <a:spcPts val="0"/>
              </a:spcAft>
              <a:buSzPts val="1400"/>
              <a:buChar char="●"/>
              <a:defRPr/>
            </a:lvl7pPr>
            <a:lvl8pPr indent="-317500" lvl="7" marL="3657600" algn="ctr">
              <a:lnSpc>
                <a:spcPct val="115000"/>
              </a:lnSpc>
              <a:spcBef>
                <a:spcPts val="1600"/>
              </a:spcBef>
              <a:spcAft>
                <a:spcPts val="0"/>
              </a:spcAft>
              <a:buSzPts val="1400"/>
              <a:buChar char="○"/>
              <a:defRPr/>
            </a:lvl8pPr>
            <a:lvl9pPr indent="-317500" lvl="8" marL="4114800" algn="ctr">
              <a:lnSpc>
                <a:spcPct val="115000"/>
              </a:lnSpc>
              <a:spcBef>
                <a:spcPts val="1600"/>
              </a:spcBef>
              <a:spcAft>
                <a:spcPts val="1600"/>
              </a:spcAft>
              <a:buSzPts val="1400"/>
              <a:buChar char="■"/>
              <a:defRPr/>
            </a:lvl9pPr>
          </a:lstStyle>
          <a:p/>
        </p:txBody>
      </p:sp>
      <p:sp>
        <p:nvSpPr>
          <p:cNvPr id="47" name="Google Shape;47;p12"/>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3"/>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4"/>
          <p:cNvSpPr txBox="1"/>
          <p:nvPr>
            <p:ph type="title"/>
          </p:nvPr>
        </p:nvSpPr>
        <p:spPr>
          <a:xfrm>
            <a:off x="311700" y="2150850"/>
            <a:ext cx="8520600" cy="841800"/>
          </a:xfrm>
          <a:prstGeom prst="rect">
            <a:avLst/>
          </a:prstGeom>
          <a:noFill/>
          <a:ln>
            <a:noFill/>
          </a:ln>
        </p:spPr>
        <p:txBody>
          <a:bodyPr anchorCtr="0" anchor="ctr" bIns="91425" lIns="91425" spcFirstLastPara="1" rIns="91425" wrap="square" tIns="91425">
            <a:noAutofit/>
          </a:bodyPr>
          <a:lstStyle>
            <a:lvl1pPr lvl="0" algn="ctr">
              <a:lnSpc>
                <a:spcPct val="100000"/>
              </a:lnSpc>
              <a:spcBef>
                <a:spcPts val="0"/>
              </a:spcBef>
              <a:spcAft>
                <a:spcPts val="0"/>
              </a:spcAft>
              <a:buSzPts val="3600"/>
              <a:buNone/>
              <a:defRPr sz="3600"/>
            </a:lvl1pPr>
            <a:lvl2pPr lvl="1" algn="ctr">
              <a:lnSpc>
                <a:spcPct val="100000"/>
              </a:lnSpc>
              <a:spcBef>
                <a:spcPts val="0"/>
              </a:spcBef>
              <a:spcAft>
                <a:spcPts val="0"/>
              </a:spcAft>
              <a:buSzPts val="3600"/>
              <a:buNone/>
              <a:defRPr sz="3600"/>
            </a:lvl2pPr>
            <a:lvl3pPr lvl="2" algn="ctr">
              <a:lnSpc>
                <a:spcPct val="100000"/>
              </a:lnSpc>
              <a:spcBef>
                <a:spcPts val="0"/>
              </a:spcBef>
              <a:spcAft>
                <a:spcPts val="0"/>
              </a:spcAft>
              <a:buSzPts val="3600"/>
              <a:buNone/>
              <a:defRPr sz="3600"/>
            </a:lvl3pPr>
            <a:lvl4pPr lvl="3" algn="ctr">
              <a:lnSpc>
                <a:spcPct val="100000"/>
              </a:lnSpc>
              <a:spcBef>
                <a:spcPts val="0"/>
              </a:spcBef>
              <a:spcAft>
                <a:spcPts val="0"/>
              </a:spcAft>
              <a:buSzPts val="3600"/>
              <a:buNone/>
              <a:defRPr sz="3600"/>
            </a:lvl4pPr>
            <a:lvl5pPr lvl="4" algn="ctr">
              <a:lnSpc>
                <a:spcPct val="100000"/>
              </a:lnSpc>
              <a:spcBef>
                <a:spcPts val="0"/>
              </a:spcBef>
              <a:spcAft>
                <a:spcPts val="0"/>
              </a:spcAft>
              <a:buSzPts val="3600"/>
              <a:buNone/>
              <a:defRPr sz="3600"/>
            </a:lvl5pPr>
            <a:lvl6pPr lvl="5" algn="ctr">
              <a:lnSpc>
                <a:spcPct val="100000"/>
              </a:lnSpc>
              <a:spcBef>
                <a:spcPts val="0"/>
              </a:spcBef>
              <a:spcAft>
                <a:spcPts val="0"/>
              </a:spcAft>
              <a:buSzPts val="3600"/>
              <a:buNone/>
              <a:defRPr sz="3600"/>
            </a:lvl6pPr>
            <a:lvl7pPr lvl="6" algn="ctr">
              <a:lnSpc>
                <a:spcPct val="100000"/>
              </a:lnSpc>
              <a:spcBef>
                <a:spcPts val="0"/>
              </a:spcBef>
              <a:spcAft>
                <a:spcPts val="0"/>
              </a:spcAft>
              <a:buSzPts val="3600"/>
              <a:buNone/>
              <a:defRPr sz="3600"/>
            </a:lvl7pPr>
            <a:lvl8pPr lvl="7" algn="ctr">
              <a:lnSpc>
                <a:spcPct val="100000"/>
              </a:lnSpc>
              <a:spcBef>
                <a:spcPts val="0"/>
              </a:spcBef>
              <a:spcAft>
                <a:spcPts val="0"/>
              </a:spcAft>
              <a:buSzPts val="3600"/>
              <a:buNone/>
              <a:defRPr sz="3600"/>
            </a:lvl8pPr>
            <a:lvl9pPr lvl="8" algn="ctr">
              <a:lnSpc>
                <a:spcPct val="100000"/>
              </a:lnSpc>
              <a:spcBef>
                <a:spcPts val="0"/>
              </a:spcBef>
              <a:spcAft>
                <a:spcPts val="0"/>
              </a:spcAft>
              <a:buSzPts val="3600"/>
              <a:buNone/>
              <a:defRPr sz="3600"/>
            </a:lvl9pPr>
          </a:lstStyle>
          <a:p/>
        </p:txBody>
      </p:sp>
      <p:sp>
        <p:nvSpPr>
          <p:cNvPr id="15" name="Google Shape;15;p4"/>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5"/>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p:txBody>
      </p:sp>
      <p:sp>
        <p:nvSpPr>
          <p:cNvPr id="18" name="Google Shape;18;p5"/>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Autofit/>
          </a:bodyPr>
          <a:lstStyle>
            <a:lvl1pPr indent="-342900" lvl="0" marL="457200" algn="l">
              <a:lnSpc>
                <a:spcPct val="115000"/>
              </a:lnSpc>
              <a:spcBef>
                <a:spcPts val="0"/>
              </a:spcBef>
              <a:spcAft>
                <a:spcPts val="0"/>
              </a:spcAft>
              <a:buSzPts val="1800"/>
              <a:buChar char="●"/>
              <a:defRPr/>
            </a:lvl1pPr>
            <a:lvl2pPr indent="-317500" lvl="1" marL="914400" algn="l">
              <a:lnSpc>
                <a:spcPct val="115000"/>
              </a:lnSpc>
              <a:spcBef>
                <a:spcPts val="1600"/>
              </a:spcBef>
              <a:spcAft>
                <a:spcPts val="0"/>
              </a:spcAft>
              <a:buSzPts val="1400"/>
              <a:buChar char="○"/>
              <a:defRPr/>
            </a:lvl2pPr>
            <a:lvl3pPr indent="-317500" lvl="2" marL="1371600" algn="l">
              <a:lnSpc>
                <a:spcPct val="115000"/>
              </a:lnSpc>
              <a:spcBef>
                <a:spcPts val="1600"/>
              </a:spcBef>
              <a:spcAft>
                <a:spcPts val="0"/>
              </a:spcAft>
              <a:buSzPts val="1400"/>
              <a:buChar char="■"/>
              <a:defRPr/>
            </a:lvl3pPr>
            <a:lvl4pPr indent="-317500" lvl="3" marL="1828800" algn="l">
              <a:lnSpc>
                <a:spcPct val="115000"/>
              </a:lnSpc>
              <a:spcBef>
                <a:spcPts val="1600"/>
              </a:spcBef>
              <a:spcAft>
                <a:spcPts val="0"/>
              </a:spcAft>
              <a:buSzPts val="1400"/>
              <a:buChar char="●"/>
              <a:defRPr/>
            </a:lvl4pPr>
            <a:lvl5pPr indent="-317500" lvl="4" marL="2286000" algn="l">
              <a:lnSpc>
                <a:spcPct val="115000"/>
              </a:lnSpc>
              <a:spcBef>
                <a:spcPts val="1600"/>
              </a:spcBef>
              <a:spcAft>
                <a:spcPts val="0"/>
              </a:spcAft>
              <a:buSzPts val="1400"/>
              <a:buChar char="○"/>
              <a:defRPr/>
            </a:lvl5pPr>
            <a:lvl6pPr indent="-317500" lvl="5" marL="2743200" algn="l">
              <a:lnSpc>
                <a:spcPct val="115000"/>
              </a:lnSpc>
              <a:spcBef>
                <a:spcPts val="1600"/>
              </a:spcBef>
              <a:spcAft>
                <a:spcPts val="0"/>
              </a:spcAft>
              <a:buSzPts val="1400"/>
              <a:buChar char="■"/>
              <a:defRPr/>
            </a:lvl6pPr>
            <a:lvl7pPr indent="-317500" lvl="6" marL="3200400" algn="l">
              <a:lnSpc>
                <a:spcPct val="115000"/>
              </a:lnSpc>
              <a:spcBef>
                <a:spcPts val="1600"/>
              </a:spcBef>
              <a:spcAft>
                <a:spcPts val="0"/>
              </a:spcAft>
              <a:buSzPts val="1400"/>
              <a:buChar char="●"/>
              <a:defRPr/>
            </a:lvl7pPr>
            <a:lvl8pPr indent="-317500" lvl="7" marL="3657600" algn="l">
              <a:lnSpc>
                <a:spcPct val="115000"/>
              </a:lnSpc>
              <a:spcBef>
                <a:spcPts val="1600"/>
              </a:spcBef>
              <a:spcAft>
                <a:spcPts val="0"/>
              </a:spcAft>
              <a:buSzPts val="1400"/>
              <a:buChar char="○"/>
              <a:defRPr/>
            </a:lvl8pPr>
            <a:lvl9pPr indent="-317500" lvl="8" marL="4114800" algn="l">
              <a:lnSpc>
                <a:spcPct val="115000"/>
              </a:lnSpc>
              <a:spcBef>
                <a:spcPts val="1600"/>
              </a:spcBef>
              <a:spcAft>
                <a:spcPts val="1600"/>
              </a:spcAft>
              <a:buSzPts val="1400"/>
              <a:buChar char="■"/>
              <a:defRPr/>
            </a:lvl9pPr>
          </a:lstStyle>
          <a:p/>
        </p:txBody>
      </p:sp>
      <p:sp>
        <p:nvSpPr>
          <p:cNvPr id="19" name="Google Shape;19;p5"/>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6"/>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p:txBody>
      </p:sp>
      <p:sp>
        <p:nvSpPr>
          <p:cNvPr id="22" name="Google Shape;22;p6"/>
          <p:cNvSpPr txBox="1"/>
          <p:nvPr>
            <p:ph idx="1" type="body"/>
          </p:nvPr>
        </p:nvSpPr>
        <p:spPr>
          <a:xfrm>
            <a:off x="311700" y="1152475"/>
            <a:ext cx="3999900" cy="3416400"/>
          </a:xfrm>
          <a:prstGeom prst="rect">
            <a:avLst/>
          </a:prstGeom>
          <a:noFill/>
          <a:ln>
            <a:noFill/>
          </a:ln>
        </p:spPr>
        <p:txBody>
          <a:bodyPr anchorCtr="0" anchor="t" bIns="91425" lIns="91425" spcFirstLastPara="1" rIns="91425" wrap="square" tIns="91425">
            <a:noAutofit/>
          </a:bodyPr>
          <a:lstStyle>
            <a:lvl1pPr indent="-317500" lvl="0" marL="457200" algn="l">
              <a:lnSpc>
                <a:spcPct val="115000"/>
              </a:lnSpc>
              <a:spcBef>
                <a:spcPts val="0"/>
              </a:spcBef>
              <a:spcAft>
                <a:spcPts val="0"/>
              </a:spcAft>
              <a:buSzPts val="1400"/>
              <a:buChar char="●"/>
              <a:defRPr sz="1400"/>
            </a:lvl1pPr>
            <a:lvl2pPr indent="-304800" lvl="1" marL="914400" algn="l">
              <a:lnSpc>
                <a:spcPct val="115000"/>
              </a:lnSpc>
              <a:spcBef>
                <a:spcPts val="1600"/>
              </a:spcBef>
              <a:spcAft>
                <a:spcPts val="0"/>
              </a:spcAft>
              <a:buSzPts val="1200"/>
              <a:buChar char="○"/>
              <a:defRPr sz="1200"/>
            </a:lvl2pPr>
            <a:lvl3pPr indent="-304800" lvl="2" marL="1371600" algn="l">
              <a:lnSpc>
                <a:spcPct val="115000"/>
              </a:lnSpc>
              <a:spcBef>
                <a:spcPts val="1600"/>
              </a:spcBef>
              <a:spcAft>
                <a:spcPts val="0"/>
              </a:spcAft>
              <a:buSzPts val="1200"/>
              <a:buChar char="■"/>
              <a:defRPr sz="1200"/>
            </a:lvl3pPr>
            <a:lvl4pPr indent="-304800" lvl="3" marL="1828800" algn="l">
              <a:lnSpc>
                <a:spcPct val="115000"/>
              </a:lnSpc>
              <a:spcBef>
                <a:spcPts val="1600"/>
              </a:spcBef>
              <a:spcAft>
                <a:spcPts val="0"/>
              </a:spcAft>
              <a:buSzPts val="1200"/>
              <a:buChar char="●"/>
              <a:defRPr sz="1200"/>
            </a:lvl4pPr>
            <a:lvl5pPr indent="-304800" lvl="4" marL="2286000" algn="l">
              <a:lnSpc>
                <a:spcPct val="115000"/>
              </a:lnSpc>
              <a:spcBef>
                <a:spcPts val="1600"/>
              </a:spcBef>
              <a:spcAft>
                <a:spcPts val="0"/>
              </a:spcAft>
              <a:buSzPts val="1200"/>
              <a:buChar char="○"/>
              <a:defRPr sz="1200"/>
            </a:lvl5pPr>
            <a:lvl6pPr indent="-304800" lvl="5" marL="2743200" algn="l">
              <a:lnSpc>
                <a:spcPct val="115000"/>
              </a:lnSpc>
              <a:spcBef>
                <a:spcPts val="1600"/>
              </a:spcBef>
              <a:spcAft>
                <a:spcPts val="0"/>
              </a:spcAft>
              <a:buSzPts val="1200"/>
              <a:buChar char="■"/>
              <a:defRPr sz="1200"/>
            </a:lvl6pPr>
            <a:lvl7pPr indent="-304800" lvl="6" marL="3200400" algn="l">
              <a:lnSpc>
                <a:spcPct val="115000"/>
              </a:lnSpc>
              <a:spcBef>
                <a:spcPts val="1600"/>
              </a:spcBef>
              <a:spcAft>
                <a:spcPts val="0"/>
              </a:spcAft>
              <a:buSzPts val="1200"/>
              <a:buChar char="●"/>
              <a:defRPr sz="1200"/>
            </a:lvl7pPr>
            <a:lvl8pPr indent="-304800" lvl="7" marL="3657600" algn="l">
              <a:lnSpc>
                <a:spcPct val="115000"/>
              </a:lnSpc>
              <a:spcBef>
                <a:spcPts val="1600"/>
              </a:spcBef>
              <a:spcAft>
                <a:spcPts val="0"/>
              </a:spcAft>
              <a:buSzPts val="1200"/>
              <a:buChar char="○"/>
              <a:defRPr sz="1200"/>
            </a:lvl8pPr>
            <a:lvl9pPr indent="-304800" lvl="8" marL="4114800" algn="l">
              <a:lnSpc>
                <a:spcPct val="115000"/>
              </a:lnSpc>
              <a:spcBef>
                <a:spcPts val="1600"/>
              </a:spcBef>
              <a:spcAft>
                <a:spcPts val="1600"/>
              </a:spcAft>
              <a:buSzPts val="1200"/>
              <a:buChar char="■"/>
              <a:defRPr sz="1200"/>
            </a:lvl9pPr>
          </a:lstStyle>
          <a:p/>
        </p:txBody>
      </p:sp>
      <p:sp>
        <p:nvSpPr>
          <p:cNvPr id="23" name="Google Shape;23;p6"/>
          <p:cNvSpPr txBox="1"/>
          <p:nvPr>
            <p:ph idx="2" type="body"/>
          </p:nvPr>
        </p:nvSpPr>
        <p:spPr>
          <a:xfrm>
            <a:off x="4832400" y="1152475"/>
            <a:ext cx="3999900" cy="3416400"/>
          </a:xfrm>
          <a:prstGeom prst="rect">
            <a:avLst/>
          </a:prstGeom>
          <a:noFill/>
          <a:ln>
            <a:noFill/>
          </a:ln>
        </p:spPr>
        <p:txBody>
          <a:bodyPr anchorCtr="0" anchor="t" bIns="91425" lIns="91425" spcFirstLastPara="1" rIns="91425" wrap="square" tIns="91425">
            <a:noAutofit/>
          </a:bodyPr>
          <a:lstStyle>
            <a:lvl1pPr indent="-317500" lvl="0" marL="457200" algn="l">
              <a:lnSpc>
                <a:spcPct val="115000"/>
              </a:lnSpc>
              <a:spcBef>
                <a:spcPts val="0"/>
              </a:spcBef>
              <a:spcAft>
                <a:spcPts val="0"/>
              </a:spcAft>
              <a:buSzPts val="1400"/>
              <a:buChar char="●"/>
              <a:defRPr sz="1400"/>
            </a:lvl1pPr>
            <a:lvl2pPr indent="-304800" lvl="1" marL="914400" algn="l">
              <a:lnSpc>
                <a:spcPct val="115000"/>
              </a:lnSpc>
              <a:spcBef>
                <a:spcPts val="1600"/>
              </a:spcBef>
              <a:spcAft>
                <a:spcPts val="0"/>
              </a:spcAft>
              <a:buSzPts val="1200"/>
              <a:buChar char="○"/>
              <a:defRPr sz="1200"/>
            </a:lvl2pPr>
            <a:lvl3pPr indent="-304800" lvl="2" marL="1371600" algn="l">
              <a:lnSpc>
                <a:spcPct val="115000"/>
              </a:lnSpc>
              <a:spcBef>
                <a:spcPts val="1600"/>
              </a:spcBef>
              <a:spcAft>
                <a:spcPts val="0"/>
              </a:spcAft>
              <a:buSzPts val="1200"/>
              <a:buChar char="■"/>
              <a:defRPr sz="1200"/>
            </a:lvl3pPr>
            <a:lvl4pPr indent="-304800" lvl="3" marL="1828800" algn="l">
              <a:lnSpc>
                <a:spcPct val="115000"/>
              </a:lnSpc>
              <a:spcBef>
                <a:spcPts val="1600"/>
              </a:spcBef>
              <a:spcAft>
                <a:spcPts val="0"/>
              </a:spcAft>
              <a:buSzPts val="1200"/>
              <a:buChar char="●"/>
              <a:defRPr sz="1200"/>
            </a:lvl4pPr>
            <a:lvl5pPr indent="-304800" lvl="4" marL="2286000" algn="l">
              <a:lnSpc>
                <a:spcPct val="115000"/>
              </a:lnSpc>
              <a:spcBef>
                <a:spcPts val="1600"/>
              </a:spcBef>
              <a:spcAft>
                <a:spcPts val="0"/>
              </a:spcAft>
              <a:buSzPts val="1200"/>
              <a:buChar char="○"/>
              <a:defRPr sz="1200"/>
            </a:lvl5pPr>
            <a:lvl6pPr indent="-304800" lvl="5" marL="2743200" algn="l">
              <a:lnSpc>
                <a:spcPct val="115000"/>
              </a:lnSpc>
              <a:spcBef>
                <a:spcPts val="1600"/>
              </a:spcBef>
              <a:spcAft>
                <a:spcPts val="0"/>
              </a:spcAft>
              <a:buSzPts val="1200"/>
              <a:buChar char="■"/>
              <a:defRPr sz="1200"/>
            </a:lvl6pPr>
            <a:lvl7pPr indent="-304800" lvl="6" marL="3200400" algn="l">
              <a:lnSpc>
                <a:spcPct val="115000"/>
              </a:lnSpc>
              <a:spcBef>
                <a:spcPts val="1600"/>
              </a:spcBef>
              <a:spcAft>
                <a:spcPts val="0"/>
              </a:spcAft>
              <a:buSzPts val="1200"/>
              <a:buChar char="●"/>
              <a:defRPr sz="1200"/>
            </a:lvl7pPr>
            <a:lvl8pPr indent="-304800" lvl="7" marL="3657600" algn="l">
              <a:lnSpc>
                <a:spcPct val="115000"/>
              </a:lnSpc>
              <a:spcBef>
                <a:spcPts val="1600"/>
              </a:spcBef>
              <a:spcAft>
                <a:spcPts val="0"/>
              </a:spcAft>
              <a:buSzPts val="1200"/>
              <a:buChar char="○"/>
              <a:defRPr sz="1200"/>
            </a:lvl8pPr>
            <a:lvl9pPr indent="-304800" lvl="8" marL="4114800" algn="l">
              <a:lnSpc>
                <a:spcPct val="115000"/>
              </a:lnSpc>
              <a:spcBef>
                <a:spcPts val="1600"/>
              </a:spcBef>
              <a:spcAft>
                <a:spcPts val="1600"/>
              </a:spcAft>
              <a:buSzPts val="1200"/>
              <a:buChar char="■"/>
              <a:defRPr sz="1200"/>
            </a:lvl9pPr>
          </a:lstStyle>
          <a:p/>
        </p:txBody>
      </p:sp>
      <p:sp>
        <p:nvSpPr>
          <p:cNvPr id="24" name="Google Shape;24;p6"/>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7"/>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p:txBody>
      </p:sp>
      <p:sp>
        <p:nvSpPr>
          <p:cNvPr id="27" name="Google Shape;27;p7"/>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8"/>
          <p:cNvSpPr txBox="1"/>
          <p:nvPr>
            <p:ph type="title"/>
          </p:nvPr>
        </p:nvSpPr>
        <p:spPr>
          <a:xfrm>
            <a:off x="311700" y="555600"/>
            <a:ext cx="2808000" cy="755700"/>
          </a:xfrm>
          <a:prstGeom prst="rect">
            <a:avLst/>
          </a:prstGeom>
          <a:noFill/>
          <a:ln>
            <a:noFill/>
          </a:ln>
        </p:spPr>
        <p:txBody>
          <a:bodyPr anchorCtr="0" anchor="b" bIns="91425" lIns="91425" spcFirstLastPara="1" rIns="91425" wrap="square" tIns="91425">
            <a:noAutofit/>
          </a:bodyPr>
          <a:lstStyle>
            <a:lvl1pPr lvl="0" algn="l">
              <a:lnSpc>
                <a:spcPct val="100000"/>
              </a:lnSpc>
              <a:spcBef>
                <a:spcPts val="0"/>
              </a:spcBef>
              <a:spcAft>
                <a:spcPts val="0"/>
              </a:spcAft>
              <a:buSzPts val="2400"/>
              <a:buNone/>
              <a:defRPr sz="2400"/>
            </a:lvl1pPr>
            <a:lvl2pPr lvl="1" algn="l">
              <a:lnSpc>
                <a:spcPct val="100000"/>
              </a:lnSpc>
              <a:spcBef>
                <a:spcPts val="0"/>
              </a:spcBef>
              <a:spcAft>
                <a:spcPts val="0"/>
              </a:spcAft>
              <a:buSzPts val="2400"/>
              <a:buNone/>
              <a:defRPr sz="2400"/>
            </a:lvl2pPr>
            <a:lvl3pPr lvl="2" algn="l">
              <a:lnSpc>
                <a:spcPct val="100000"/>
              </a:lnSpc>
              <a:spcBef>
                <a:spcPts val="0"/>
              </a:spcBef>
              <a:spcAft>
                <a:spcPts val="0"/>
              </a:spcAft>
              <a:buSzPts val="2400"/>
              <a:buNone/>
              <a:defRPr sz="2400"/>
            </a:lvl3pPr>
            <a:lvl4pPr lvl="3" algn="l">
              <a:lnSpc>
                <a:spcPct val="100000"/>
              </a:lnSpc>
              <a:spcBef>
                <a:spcPts val="0"/>
              </a:spcBef>
              <a:spcAft>
                <a:spcPts val="0"/>
              </a:spcAft>
              <a:buSzPts val="2400"/>
              <a:buNone/>
              <a:defRPr sz="2400"/>
            </a:lvl4pPr>
            <a:lvl5pPr lvl="4" algn="l">
              <a:lnSpc>
                <a:spcPct val="100000"/>
              </a:lnSpc>
              <a:spcBef>
                <a:spcPts val="0"/>
              </a:spcBef>
              <a:spcAft>
                <a:spcPts val="0"/>
              </a:spcAft>
              <a:buSzPts val="2400"/>
              <a:buNone/>
              <a:defRPr sz="2400"/>
            </a:lvl5pPr>
            <a:lvl6pPr lvl="5" algn="l">
              <a:lnSpc>
                <a:spcPct val="100000"/>
              </a:lnSpc>
              <a:spcBef>
                <a:spcPts val="0"/>
              </a:spcBef>
              <a:spcAft>
                <a:spcPts val="0"/>
              </a:spcAft>
              <a:buSzPts val="2400"/>
              <a:buNone/>
              <a:defRPr sz="2400"/>
            </a:lvl6pPr>
            <a:lvl7pPr lvl="6" algn="l">
              <a:lnSpc>
                <a:spcPct val="100000"/>
              </a:lnSpc>
              <a:spcBef>
                <a:spcPts val="0"/>
              </a:spcBef>
              <a:spcAft>
                <a:spcPts val="0"/>
              </a:spcAft>
              <a:buSzPts val="2400"/>
              <a:buNone/>
              <a:defRPr sz="2400"/>
            </a:lvl7pPr>
            <a:lvl8pPr lvl="7" algn="l">
              <a:lnSpc>
                <a:spcPct val="100000"/>
              </a:lnSpc>
              <a:spcBef>
                <a:spcPts val="0"/>
              </a:spcBef>
              <a:spcAft>
                <a:spcPts val="0"/>
              </a:spcAft>
              <a:buSzPts val="2400"/>
              <a:buNone/>
              <a:defRPr sz="2400"/>
            </a:lvl8pPr>
            <a:lvl9pPr lvl="8" algn="l">
              <a:lnSpc>
                <a:spcPct val="100000"/>
              </a:lnSpc>
              <a:spcBef>
                <a:spcPts val="0"/>
              </a:spcBef>
              <a:spcAft>
                <a:spcPts val="0"/>
              </a:spcAft>
              <a:buSzPts val="2400"/>
              <a:buNone/>
              <a:defRPr sz="2400"/>
            </a:lvl9pPr>
          </a:lstStyle>
          <a:p/>
        </p:txBody>
      </p:sp>
      <p:sp>
        <p:nvSpPr>
          <p:cNvPr id="30" name="Google Shape;30;p8"/>
          <p:cNvSpPr txBox="1"/>
          <p:nvPr>
            <p:ph idx="1" type="body"/>
          </p:nvPr>
        </p:nvSpPr>
        <p:spPr>
          <a:xfrm>
            <a:off x="311700" y="1389600"/>
            <a:ext cx="2808000" cy="3179400"/>
          </a:xfrm>
          <a:prstGeom prst="rect">
            <a:avLst/>
          </a:prstGeom>
          <a:noFill/>
          <a:ln>
            <a:noFill/>
          </a:ln>
        </p:spPr>
        <p:txBody>
          <a:bodyPr anchorCtr="0" anchor="t" bIns="91425" lIns="91425" spcFirstLastPara="1" rIns="91425" wrap="square" tIns="91425">
            <a:noAutofit/>
          </a:bodyPr>
          <a:lstStyle>
            <a:lvl1pPr indent="-304800" lvl="0" marL="457200" algn="l">
              <a:lnSpc>
                <a:spcPct val="115000"/>
              </a:lnSpc>
              <a:spcBef>
                <a:spcPts val="0"/>
              </a:spcBef>
              <a:spcAft>
                <a:spcPts val="0"/>
              </a:spcAft>
              <a:buSzPts val="1200"/>
              <a:buChar char="●"/>
              <a:defRPr sz="1200"/>
            </a:lvl1pPr>
            <a:lvl2pPr indent="-304800" lvl="1" marL="914400" algn="l">
              <a:lnSpc>
                <a:spcPct val="115000"/>
              </a:lnSpc>
              <a:spcBef>
                <a:spcPts val="1600"/>
              </a:spcBef>
              <a:spcAft>
                <a:spcPts val="0"/>
              </a:spcAft>
              <a:buSzPts val="1200"/>
              <a:buChar char="○"/>
              <a:defRPr sz="1200"/>
            </a:lvl2pPr>
            <a:lvl3pPr indent="-304800" lvl="2" marL="1371600" algn="l">
              <a:lnSpc>
                <a:spcPct val="115000"/>
              </a:lnSpc>
              <a:spcBef>
                <a:spcPts val="1600"/>
              </a:spcBef>
              <a:spcAft>
                <a:spcPts val="0"/>
              </a:spcAft>
              <a:buSzPts val="1200"/>
              <a:buChar char="■"/>
              <a:defRPr sz="1200"/>
            </a:lvl3pPr>
            <a:lvl4pPr indent="-304800" lvl="3" marL="1828800" algn="l">
              <a:lnSpc>
                <a:spcPct val="115000"/>
              </a:lnSpc>
              <a:spcBef>
                <a:spcPts val="1600"/>
              </a:spcBef>
              <a:spcAft>
                <a:spcPts val="0"/>
              </a:spcAft>
              <a:buSzPts val="1200"/>
              <a:buChar char="●"/>
              <a:defRPr sz="1200"/>
            </a:lvl4pPr>
            <a:lvl5pPr indent="-304800" lvl="4" marL="2286000" algn="l">
              <a:lnSpc>
                <a:spcPct val="115000"/>
              </a:lnSpc>
              <a:spcBef>
                <a:spcPts val="1600"/>
              </a:spcBef>
              <a:spcAft>
                <a:spcPts val="0"/>
              </a:spcAft>
              <a:buSzPts val="1200"/>
              <a:buChar char="○"/>
              <a:defRPr sz="1200"/>
            </a:lvl5pPr>
            <a:lvl6pPr indent="-304800" lvl="5" marL="2743200" algn="l">
              <a:lnSpc>
                <a:spcPct val="115000"/>
              </a:lnSpc>
              <a:spcBef>
                <a:spcPts val="1600"/>
              </a:spcBef>
              <a:spcAft>
                <a:spcPts val="0"/>
              </a:spcAft>
              <a:buSzPts val="1200"/>
              <a:buChar char="■"/>
              <a:defRPr sz="1200"/>
            </a:lvl6pPr>
            <a:lvl7pPr indent="-304800" lvl="6" marL="3200400" algn="l">
              <a:lnSpc>
                <a:spcPct val="115000"/>
              </a:lnSpc>
              <a:spcBef>
                <a:spcPts val="1600"/>
              </a:spcBef>
              <a:spcAft>
                <a:spcPts val="0"/>
              </a:spcAft>
              <a:buSzPts val="1200"/>
              <a:buChar char="●"/>
              <a:defRPr sz="1200"/>
            </a:lvl7pPr>
            <a:lvl8pPr indent="-304800" lvl="7" marL="3657600" algn="l">
              <a:lnSpc>
                <a:spcPct val="115000"/>
              </a:lnSpc>
              <a:spcBef>
                <a:spcPts val="1600"/>
              </a:spcBef>
              <a:spcAft>
                <a:spcPts val="0"/>
              </a:spcAft>
              <a:buSzPts val="1200"/>
              <a:buChar char="○"/>
              <a:defRPr sz="1200"/>
            </a:lvl8pPr>
            <a:lvl9pPr indent="-304800" lvl="8" marL="4114800" algn="l">
              <a:lnSpc>
                <a:spcPct val="115000"/>
              </a:lnSpc>
              <a:spcBef>
                <a:spcPts val="1600"/>
              </a:spcBef>
              <a:spcAft>
                <a:spcPts val="1600"/>
              </a:spcAft>
              <a:buSzPts val="1200"/>
              <a:buChar char="■"/>
              <a:defRPr sz="1200"/>
            </a:lvl9pPr>
          </a:lstStyle>
          <a:p/>
        </p:txBody>
      </p:sp>
      <p:sp>
        <p:nvSpPr>
          <p:cNvPr id="31" name="Google Shape;31;p8"/>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9"/>
          <p:cNvSpPr txBox="1"/>
          <p:nvPr>
            <p:ph type="title"/>
          </p:nvPr>
        </p:nvSpPr>
        <p:spPr>
          <a:xfrm>
            <a:off x="490250" y="450150"/>
            <a:ext cx="6367800" cy="4090800"/>
          </a:xfrm>
          <a:prstGeom prst="rect">
            <a:avLst/>
          </a:prstGeom>
          <a:noFill/>
          <a:ln>
            <a:noFill/>
          </a:ln>
        </p:spPr>
        <p:txBody>
          <a:bodyPr anchorCtr="0" anchor="ctr" bIns="91425" lIns="91425" spcFirstLastPara="1" rIns="91425" wrap="square" tIns="91425">
            <a:noAutofit/>
          </a:bodyPr>
          <a:lstStyle>
            <a:lvl1pPr lvl="0" algn="l">
              <a:lnSpc>
                <a:spcPct val="100000"/>
              </a:lnSpc>
              <a:spcBef>
                <a:spcPts val="0"/>
              </a:spcBef>
              <a:spcAft>
                <a:spcPts val="0"/>
              </a:spcAft>
              <a:buSzPts val="4800"/>
              <a:buNone/>
              <a:defRPr sz="4800"/>
            </a:lvl1pPr>
            <a:lvl2pPr lvl="1" algn="l">
              <a:lnSpc>
                <a:spcPct val="100000"/>
              </a:lnSpc>
              <a:spcBef>
                <a:spcPts val="0"/>
              </a:spcBef>
              <a:spcAft>
                <a:spcPts val="0"/>
              </a:spcAft>
              <a:buSzPts val="4800"/>
              <a:buNone/>
              <a:defRPr sz="4800"/>
            </a:lvl2pPr>
            <a:lvl3pPr lvl="2" algn="l">
              <a:lnSpc>
                <a:spcPct val="100000"/>
              </a:lnSpc>
              <a:spcBef>
                <a:spcPts val="0"/>
              </a:spcBef>
              <a:spcAft>
                <a:spcPts val="0"/>
              </a:spcAft>
              <a:buSzPts val="4800"/>
              <a:buNone/>
              <a:defRPr sz="4800"/>
            </a:lvl3pPr>
            <a:lvl4pPr lvl="3" algn="l">
              <a:lnSpc>
                <a:spcPct val="100000"/>
              </a:lnSpc>
              <a:spcBef>
                <a:spcPts val="0"/>
              </a:spcBef>
              <a:spcAft>
                <a:spcPts val="0"/>
              </a:spcAft>
              <a:buSzPts val="4800"/>
              <a:buNone/>
              <a:defRPr sz="4800"/>
            </a:lvl4pPr>
            <a:lvl5pPr lvl="4" algn="l">
              <a:lnSpc>
                <a:spcPct val="100000"/>
              </a:lnSpc>
              <a:spcBef>
                <a:spcPts val="0"/>
              </a:spcBef>
              <a:spcAft>
                <a:spcPts val="0"/>
              </a:spcAft>
              <a:buSzPts val="4800"/>
              <a:buNone/>
              <a:defRPr sz="4800"/>
            </a:lvl5pPr>
            <a:lvl6pPr lvl="5" algn="l">
              <a:lnSpc>
                <a:spcPct val="100000"/>
              </a:lnSpc>
              <a:spcBef>
                <a:spcPts val="0"/>
              </a:spcBef>
              <a:spcAft>
                <a:spcPts val="0"/>
              </a:spcAft>
              <a:buSzPts val="4800"/>
              <a:buNone/>
              <a:defRPr sz="4800"/>
            </a:lvl6pPr>
            <a:lvl7pPr lvl="6" algn="l">
              <a:lnSpc>
                <a:spcPct val="100000"/>
              </a:lnSpc>
              <a:spcBef>
                <a:spcPts val="0"/>
              </a:spcBef>
              <a:spcAft>
                <a:spcPts val="0"/>
              </a:spcAft>
              <a:buSzPts val="4800"/>
              <a:buNone/>
              <a:defRPr sz="4800"/>
            </a:lvl7pPr>
            <a:lvl8pPr lvl="7" algn="l">
              <a:lnSpc>
                <a:spcPct val="100000"/>
              </a:lnSpc>
              <a:spcBef>
                <a:spcPts val="0"/>
              </a:spcBef>
              <a:spcAft>
                <a:spcPts val="0"/>
              </a:spcAft>
              <a:buSzPts val="4800"/>
              <a:buNone/>
              <a:defRPr sz="4800"/>
            </a:lvl8pPr>
            <a:lvl9pPr lvl="8" algn="l">
              <a:lnSpc>
                <a:spcPct val="100000"/>
              </a:lnSpc>
              <a:spcBef>
                <a:spcPts val="0"/>
              </a:spcBef>
              <a:spcAft>
                <a:spcPts val="0"/>
              </a:spcAft>
              <a:buSzPts val="4800"/>
              <a:buNone/>
              <a:defRPr sz="4800"/>
            </a:lvl9pPr>
          </a:lstStyle>
          <a:p/>
        </p:txBody>
      </p:sp>
      <p:sp>
        <p:nvSpPr>
          <p:cNvPr id="34" name="Google Shape;34;p9"/>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10"/>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7" name="Google Shape;37;p10"/>
          <p:cNvSpPr txBox="1"/>
          <p:nvPr>
            <p:ph type="title"/>
          </p:nvPr>
        </p:nvSpPr>
        <p:spPr>
          <a:xfrm>
            <a:off x="265500" y="1233175"/>
            <a:ext cx="4045200" cy="14823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SzPts val="4200"/>
              <a:buNone/>
              <a:defRPr sz="4200"/>
            </a:lvl1pPr>
            <a:lvl2pPr lvl="1" algn="ctr">
              <a:lnSpc>
                <a:spcPct val="100000"/>
              </a:lnSpc>
              <a:spcBef>
                <a:spcPts val="0"/>
              </a:spcBef>
              <a:spcAft>
                <a:spcPts val="0"/>
              </a:spcAft>
              <a:buSzPts val="4200"/>
              <a:buNone/>
              <a:defRPr sz="4200"/>
            </a:lvl2pPr>
            <a:lvl3pPr lvl="2" algn="ctr">
              <a:lnSpc>
                <a:spcPct val="100000"/>
              </a:lnSpc>
              <a:spcBef>
                <a:spcPts val="0"/>
              </a:spcBef>
              <a:spcAft>
                <a:spcPts val="0"/>
              </a:spcAft>
              <a:buSzPts val="4200"/>
              <a:buNone/>
              <a:defRPr sz="4200"/>
            </a:lvl3pPr>
            <a:lvl4pPr lvl="3" algn="ctr">
              <a:lnSpc>
                <a:spcPct val="100000"/>
              </a:lnSpc>
              <a:spcBef>
                <a:spcPts val="0"/>
              </a:spcBef>
              <a:spcAft>
                <a:spcPts val="0"/>
              </a:spcAft>
              <a:buSzPts val="4200"/>
              <a:buNone/>
              <a:defRPr sz="4200"/>
            </a:lvl4pPr>
            <a:lvl5pPr lvl="4" algn="ctr">
              <a:lnSpc>
                <a:spcPct val="100000"/>
              </a:lnSpc>
              <a:spcBef>
                <a:spcPts val="0"/>
              </a:spcBef>
              <a:spcAft>
                <a:spcPts val="0"/>
              </a:spcAft>
              <a:buSzPts val="4200"/>
              <a:buNone/>
              <a:defRPr sz="4200"/>
            </a:lvl5pPr>
            <a:lvl6pPr lvl="5" algn="ctr">
              <a:lnSpc>
                <a:spcPct val="100000"/>
              </a:lnSpc>
              <a:spcBef>
                <a:spcPts val="0"/>
              </a:spcBef>
              <a:spcAft>
                <a:spcPts val="0"/>
              </a:spcAft>
              <a:buSzPts val="4200"/>
              <a:buNone/>
              <a:defRPr sz="4200"/>
            </a:lvl6pPr>
            <a:lvl7pPr lvl="6" algn="ctr">
              <a:lnSpc>
                <a:spcPct val="100000"/>
              </a:lnSpc>
              <a:spcBef>
                <a:spcPts val="0"/>
              </a:spcBef>
              <a:spcAft>
                <a:spcPts val="0"/>
              </a:spcAft>
              <a:buSzPts val="4200"/>
              <a:buNone/>
              <a:defRPr sz="4200"/>
            </a:lvl7pPr>
            <a:lvl8pPr lvl="7" algn="ctr">
              <a:lnSpc>
                <a:spcPct val="100000"/>
              </a:lnSpc>
              <a:spcBef>
                <a:spcPts val="0"/>
              </a:spcBef>
              <a:spcAft>
                <a:spcPts val="0"/>
              </a:spcAft>
              <a:buSzPts val="4200"/>
              <a:buNone/>
              <a:defRPr sz="4200"/>
            </a:lvl8pPr>
            <a:lvl9pPr lvl="8" algn="ctr">
              <a:lnSpc>
                <a:spcPct val="100000"/>
              </a:lnSpc>
              <a:spcBef>
                <a:spcPts val="0"/>
              </a:spcBef>
              <a:spcAft>
                <a:spcPts val="0"/>
              </a:spcAft>
              <a:buSzPts val="4200"/>
              <a:buNone/>
              <a:defRPr sz="4200"/>
            </a:lvl9pPr>
          </a:lstStyle>
          <a:p/>
        </p:txBody>
      </p:sp>
      <p:sp>
        <p:nvSpPr>
          <p:cNvPr id="38" name="Google Shape;38;p10"/>
          <p:cNvSpPr txBox="1"/>
          <p:nvPr>
            <p:ph idx="1" type="subTitle"/>
          </p:nvPr>
        </p:nvSpPr>
        <p:spPr>
          <a:xfrm>
            <a:off x="265500" y="2803075"/>
            <a:ext cx="4045200" cy="12351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10"/>
          <p:cNvSpPr txBox="1"/>
          <p:nvPr>
            <p:ph idx="2" type="body"/>
          </p:nvPr>
        </p:nvSpPr>
        <p:spPr>
          <a:xfrm>
            <a:off x="4939500" y="724075"/>
            <a:ext cx="3837000" cy="3695100"/>
          </a:xfrm>
          <a:prstGeom prst="rect">
            <a:avLst/>
          </a:prstGeom>
          <a:noFill/>
          <a:ln>
            <a:noFill/>
          </a:ln>
        </p:spPr>
        <p:txBody>
          <a:bodyPr anchorCtr="0" anchor="ctr" bIns="91425" lIns="91425" spcFirstLastPara="1" rIns="91425" wrap="square" tIns="91425">
            <a:noAutofit/>
          </a:bodyPr>
          <a:lstStyle>
            <a:lvl1pPr indent="-342900" lvl="0" marL="457200" algn="l">
              <a:lnSpc>
                <a:spcPct val="115000"/>
              </a:lnSpc>
              <a:spcBef>
                <a:spcPts val="0"/>
              </a:spcBef>
              <a:spcAft>
                <a:spcPts val="0"/>
              </a:spcAft>
              <a:buSzPts val="1800"/>
              <a:buChar char="●"/>
              <a:defRPr/>
            </a:lvl1pPr>
            <a:lvl2pPr indent="-317500" lvl="1" marL="914400" algn="l">
              <a:lnSpc>
                <a:spcPct val="115000"/>
              </a:lnSpc>
              <a:spcBef>
                <a:spcPts val="1600"/>
              </a:spcBef>
              <a:spcAft>
                <a:spcPts val="0"/>
              </a:spcAft>
              <a:buSzPts val="1400"/>
              <a:buChar char="○"/>
              <a:defRPr/>
            </a:lvl2pPr>
            <a:lvl3pPr indent="-317500" lvl="2" marL="1371600" algn="l">
              <a:lnSpc>
                <a:spcPct val="115000"/>
              </a:lnSpc>
              <a:spcBef>
                <a:spcPts val="1600"/>
              </a:spcBef>
              <a:spcAft>
                <a:spcPts val="0"/>
              </a:spcAft>
              <a:buSzPts val="1400"/>
              <a:buChar char="■"/>
              <a:defRPr/>
            </a:lvl3pPr>
            <a:lvl4pPr indent="-317500" lvl="3" marL="1828800" algn="l">
              <a:lnSpc>
                <a:spcPct val="115000"/>
              </a:lnSpc>
              <a:spcBef>
                <a:spcPts val="1600"/>
              </a:spcBef>
              <a:spcAft>
                <a:spcPts val="0"/>
              </a:spcAft>
              <a:buSzPts val="1400"/>
              <a:buChar char="●"/>
              <a:defRPr/>
            </a:lvl4pPr>
            <a:lvl5pPr indent="-317500" lvl="4" marL="2286000" algn="l">
              <a:lnSpc>
                <a:spcPct val="115000"/>
              </a:lnSpc>
              <a:spcBef>
                <a:spcPts val="1600"/>
              </a:spcBef>
              <a:spcAft>
                <a:spcPts val="0"/>
              </a:spcAft>
              <a:buSzPts val="1400"/>
              <a:buChar char="○"/>
              <a:defRPr/>
            </a:lvl5pPr>
            <a:lvl6pPr indent="-317500" lvl="5" marL="2743200" algn="l">
              <a:lnSpc>
                <a:spcPct val="115000"/>
              </a:lnSpc>
              <a:spcBef>
                <a:spcPts val="1600"/>
              </a:spcBef>
              <a:spcAft>
                <a:spcPts val="0"/>
              </a:spcAft>
              <a:buSzPts val="1400"/>
              <a:buChar char="■"/>
              <a:defRPr/>
            </a:lvl6pPr>
            <a:lvl7pPr indent="-317500" lvl="6" marL="3200400" algn="l">
              <a:lnSpc>
                <a:spcPct val="115000"/>
              </a:lnSpc>
              <a:spcBef>
                <a:spcPts val="1600"/>
              </a:spcBef>
              <a:spcAft>
                <a:spcPts val="0"/>
              </a:spcAft>
              <a:buSzPts val="1400"/>
              <a:buChar char="●"/>
              <a:defRPr/>
            </a:lvl7pPr>
            <a:lvl8pPr indent="-317500" lvl="7" marL="3657600" algn="l">
              <a:lnSpc>
                <a:spcPct val="115000"/>
              </a:lnSpc>
              <a:spcBef>
                <a:spcPts val="1600"/>
              </a:spcBef>
              <a:spcAft>
                <a:spcPts val="0"/>
              </a:spcAft>
              <a:buSzPts val="1400"/>
              <a:buChar char="○"/>
              <a:defRPr/>
            </a:lvl8pPr>
            <a:lvl9pPr indent="-317500" lvl="8" marL="4114800" algn="l">
              <a:lnSpc>
                <a:spcPct val="115000"/>
              </a:lnSpc>
              <a:spcBef>
                <a:spcPts val="1600"/>
              </a:spcBef>
              <a:spcAft>
                <a:spcPts val="1600"/>
              </a:spcAft>
              <a:buSzPts val="1400"/>
              <a:buChar char="■"/>
              <a:defRPr/>
            </a:lvl9pPr>
          </a:lstStyle>
          <a:p/>
        </p:txBody>
      </p:sp>
      <p:sp>
        <p:nvSpPr>
          <p:cNvPr id="40" name="Google Shape;40;p10"/>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1"/>
          <p:cNvSpPr txBox="1"/>
          <p:nvPr>
            <p:ph idx="1" type="body"/>
          </p:nvPr>
        </p:nvSpPr>
        <p:spPr>
          <a:xfrm>
            <a:off x="311700" y="4230575"/>
            <a:ext cx="5998800" cy="605100"/>
          </a:xfrm>
          <a:prstGeom prst="rect">
            <a:avLst/>
          </a:prstGeom>
          <a:noFill/>
          <a:ln>
            <a:noFill/>
          </a:ln>
        </p:spPr>
        <p:txBody>
          <a:bodyPr anchorCtr="0" anchor="ctr" bIns="91425" lIns="91425" spcFirstLastPara="1" rIns="91425" wrap="square" tIns="91425">
            <a:noAutofit/>
          </a:bodyPr>
          <a:lstStyle>
            <a:lvl1pPr indent="-228600" lvl="0" marL="457200" algn="l">
              <a:lnSpc>
                <a:spcPct val="100000"/>
              </a:lnSpc>
              <a:spcBef>
                <a:spcPts val="0"/>
              </a:spcBef>
              <a:spcAft>
                <a:spcPts val="0"/>
              </a:spcAft>
              <a:buSzPts val="1800"/>
              <a:buNone/>
              <a:defRPr/>
            </a:lvl1pPr>
          </a:lstStyle>
          <a:p/>
        </p:txBody>
      </p:sp>
      <p:sp>
        <p:nvSpPr>
          <p:cNvPr id="43" name="Google Shape;43;p1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2"/>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Autofit/>
          </a:bodyPr>
          <a:lstStyle>
            <a:lvl1pPr lvl="0"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1pPr>
            <a:lvl2pPr lvl="1"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2pPr>
            <a:lvl3pPr lvl="2"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3pPr>
            <a:lvl4pPr lvl="3"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4pPr>
            <a:lvl5pPr lvl="4"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5pPr>
            <a:lvl6pPr lvl="5"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6pPr>
            <a:lvl7pPr lvl="6"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7pPr>
            <a:lvl8pPr lvl="7"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8pPr>
            <a:lvl9pPr lvl="8"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9pPr>
          </a:lstStyle>
          <a:p/>
        </p:txBody>
      </p:sp>
      <p:sp>
        <p:nvSpPr>
          <p:cNvPr id="7" name="Google Shape;7;p2"/>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Autofit/>
          </a:bodyPr>
          <a:lstStyle>
            <a:lvl1pPr indent="-342900" lvl="0" marL="457200" marR="0" rtl="0" algn="l">
              <a:lnSpc>
                <a:spcPct val="115000"/>
              </a:lnSpc>
              <a:spcBef>
                <a:spcPts val="0"/>
              </a:spcBef>
              <a:spcAft>
                <a:spcPts val="0"/>
              </a:spcAft>
              <a:buClr>
                <a:schemeClr val="dk2"/>
              </a:buClr>
              <a:buSzPts val="1800"/>
              <a:buFont typeface="Arial"/>
              <a:buChar char="●"/>
              <a:defRPr b="0" i="0" sz="1800" u="none" cap="none" strike="noStrike">
                <a:solidFill>
                  <a:schemeClr val="dk2"/>
                </a:solidFill>
                <a:latin typeface="Arial"/>
                <a:ea typeface="Arial"/>
                <a:cs typeface="Arial"/>
                <a:sym typeface="Arial"/>
              </a:defRPr>
            </a:lvl1pPr>
            <a:lvl2pPr indent="-317500" lvl="1" marL="914400" marR="0" rtl="0" algn="l">
              <a:lnSpc>
                <a:spcPct val="115000"/>
              </a:lnSpc>
              <a:spcBef>
                <a:spcPts val="160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2pPr>
            <a:lvl3pPr indent="-317500" lvl="2" marL="1371600" marR="0" rtl="0" algn="l">
              <a:lnSpc>
                <a:spcPct val="115000"/>
              </a:lnSpc>
              <a:spcBef>
                <a:spcPts val="160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3pPr>
            <a:lvl4pPr indent="-317500" lvl="3" marL="1828800" marR="0" rtl="0" algn="l">
              <a:lnSpc>
                <a:spcPct val="115000"/>
              </a:lnSpc>
              <a:spcBef>
                <a:spcPts val="160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4pPr>
            <a:lvl5pPr indent="-317500" lvl="4" marL="2286000" marR="0" rtl="0" algn="l">
              <a:lnSpc>
                <a:spcPct val="115000"/>
              </a:lnSpc>
              <a:spcBef>
                <a:spcPts val="160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5pPr>
            <a:lvl6pPr indent="-317500" lvl="5" marL="2743200" marR="0" rtl="0" algn="l">
              <a:lnSpc>
                <a:spcPct val="115000"/>
              </a:lnSpc>
              <a:spcBef>
                <a:spcPts val="160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6pPr>
            <a:lvl7pPr indent="-317500" lvl="6" marL="3200400" marR="0" rtl="0" algn="l">
              <a:lnSpc>
                <a:spcPct val="115000"/>
              </a:lnSpc>
              <a:spcBef>
                <a:spcPts val="160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7pPr>
            <a:lvl8pPr indent="-317500" lvl="7" marL="3657600" marR="0" rtl="0" algn="l">
              <a:lnSpc>
                <a:spcPct val="115000"/>
              </a:lnSpc>
              <a:spcBef>
                <a:spcPts val="160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8pPr>
            <a:lvl9pPr indent="-317500" lvl="8" marL="4114800" marR="0" rtl="0" algn="l">
              <a:lnSpc>
                <a:spcPct val="115000"/>
              </a:lnSpc>
              <a:spcBef>
                <a:spcPts val="1600"/>
              </a:spcBef>
              <a:spcAft>
                <a:spcPts val="1600"/>
              </a:spcAft>
              <a:buClr>
                <a:schemeClr val="dk2"/>
              </a:buClr>
              <a:buSzPts val="1400"/>
              <a:buFont typeface="Arial"/>
              <a:buChar char="■"/>
              <a:defRPr b="0" i="0" sz="1400" u="none" cap="none" strike="noStrike">
                <a:solidFill>
                  <a:schemeClr val="dk2"/>
                </a:solidFill>
                <a:latin typeface="Arial"/>
                <a:ea typeface="Arial"/>
                <a:cs typeface="Arial"/>
                <a:sym typeface="Arial"/>
              </a:defRPr>
            </a:lvl9pPr>
          </a:lstStyle>
          <a:p/>
        </p:txBody>
      </p:sp>
      <p:sp>
        <p:nvSpPr>
          <p:cNvPr id="8" name="Google Shape;8;p2"/>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indent="0" lvl="0"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comments" Target="../comments/comment1.xml"/><Relationship Id="rId4" Type="http://schemas.openxmlformats.org/officeDocument/2006/relationships/image" Target="../media/image1.png"/><Relationship Id="rId5" Type="http://schemas.openxmlformats.org/officeDocument/2006/relationships/hyperlink" Target="http://babieswithbooks.org/readathon" TargetMode="Externa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3" name="Shape 53"/>
        <p:cNvGrpSpPr/>
        <p:nvPr/>
      </p:nvGrpSpPr>
      <p:grpSpPr>
        <a:xfrm>
          <a:off x="0" y="0"/>
          <a:ext cx="0" cy="0"/>
          <a:chOff x="0" y="0"/>
          <a:chExt cx="0" cy="0"/>
        </a:xfrm>
      </p:grpSpPr>
      <p:sp>
        <p:nvSpPr>
          <p:cNvPr id="54" name="Google Shape;54;p1"/>
          <p:cNvSpPr txBox="1"/>
          <p:nvPr/>
        </p:nvSpPr>
        <p:spPr>
          <a:xfrm>
            <a:off x="2077638" y="0"/>
            <a:ext cx="5028000" cy="924000"/>
          </a:xfrm>
          <a:prstGeom prst="rect">
            <a:avLst/>
          </a:prstGeom>
          <a:noFill/>
          <a:ln>
            <a:noFill/>
          </a:ln>
        </p:spPr>
        <p:txBody>
          <a:bodyPr anchorCtr="0" anchor="t"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3100"/>
              <a:buFont typeface="Arial"/>
              <a:buNone/>
            </a:pPr>
            <a:r>
              <a:rPr b="1" i="0" lang="en" sz="3100" u="none" cap="none" strike="noStrike">
                <a:solidFill>
                  <a:srgbClr val="CC0000"/>
                </a:solidFill>
                <a:latin typeface="Arial"/>
                <a:ea typeface="Arial"/>
                <a:cs typeface="Arial"/>
                <a:sym typeface="Arial"/>
              </a:rPr>
              <a:t>NICU Read-A-Thon!</a:t>
            </a:r>
            <a:endParaRPr b="1" i="0" sz="3100" u="none" cap="none" strike="noStrike">
              <a:solidFill>
                <a:srgbClr val="CC0000"/>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3100"/>
              <a:buFont typeface="Arial"/>
              <a:buNone/>
            </a:pPr>
            <a:r>
              <a:rPr b="1" i="0" lang="en" sz="3100" u="none" cap="none" strike="noStrike">
                <a:solidFill>
                  <a:srgbClr val="CC0000"/>
                </a:solidFill>
                <a:latin typeface="Arial"/>
                <a:ea typeface="Arial"/>
                <a:cs typeface="Arial"/>
                <a:sym typeface="Arial"/>
              </a:rPr>
              <a:t>September </a:t>
            </a:r>
            <a:r>
              <a:rPr b="1" lang="en" sz="3100">
                <a:solidFill>
                  <a:srgbClr val="CC0000"/>
                </a:solidFill>
              </a:rPr>
              <a:t>8</a:t>
            </a:r>
            <a:r>
              <a:rPr b="1" i="0" lang="en" sz="3100" u="none" cap="none" strike="noStrike">
                <a:solidFill>
                  <a:srgbClr val="CC0000"/>
                </a:solidFill>
                <a:latin typeface="Arial"/>
                <a:ea typeface="Arial"/>
                <a:cs typeface="Arial"/>
                <a:sym typeface="Arial"/>
              </a:rPr>
              <a:t> - 1</a:t>
            </a:r>
            <a:r>
              <a:rPr b="1" lang="en" sz="3100">
                <a:solidFill>
                  <a:srgbClr val="CC0000"/>
                </a:solidFill>
              </a:rPr>
              <a:t>8</a:t>
            </a:r>
            <a:r>
              <a:rPr b="1" i="0" lang="en" sz="3100" u="none" cap="none" strike="noStrike">
                <a:solidFill>
                  <a:srgbClr val="CC0000"/>
                </a:solidFill>
                <a:latin typeface="Arial"/>
                <a:ea typeface="Arial"/>
                <a:cs typeface="Arial"/>
                <a:sym typeface="Arial"/>
              </a:rPr>
              <a:t>, 202</a:t>
            </a:r>
            <a:r>
              <a:rPr b="1" lang="en" sz="3100">
                <a:solidFill>
                  <a:srgbClr val="CC0000"/>
                </a:solidFill>
              </a:rPr>
              <a:t>5</a:t>
            </a:r>
            <a:endParaRPr b="1" i="0" sz="3100" u="none" cap="none" strike="noStrike">
              <a:solidFill>
                <a:srgbClr val="CC0000"/>
              </a:solidFill>
              <a:latin typeface="Arial"/>
              <a:ea typeface="Arial"/>
              <a:cs typeface="Arial"/>
              <a:sym typeface="Arial"/>
            </a:endParaRPr>
          </a:p>
        </p:txBody>
      </p:sp>
      <p:sp>
        <p:nvSpPr>
          <p:cNvPr id="55" name="Google Shape;55;p1"/>
          <p:cNvSpPr txBox="1"/>
          <p:nvPr/>
        </p:nvSpPr>
        <p:spPr>
          <a:xfrm>
            <a:off x="-16050" y="1344725"/>
            <a:ext cx="9215400" cy="3359400"/>
          </a:xfrm>
          <a:prstGeom prst="rect">
            <a:avLst/>
          </a:prstGeom>
          <a:noFill/>
          <a:ln>
            <a:noFill/>
          </a:ln>
        </p:spPr>
        <p:txBody>
          <a:bodyPr anchorCtr="0" anchor="t" bIns="91425" lIns="91425" spcFirstLastPara="1" rIns="91425" wrap="square" tIns="91425">
            <a:noAutofit/>
          </a:bodyPr>
          <a:lstStyle/>
          <a:p>
            <a:pPr indent="0" lvl="0" marL="0" marR="0" rtl="0" algn="l">
              <a:lnSpc>
                <a:spcPct val="115000"/>
              </a:lnSpc>
              <a:spcBef>
                <a:spcPts val="0"/>
              </a:spcBef>
              <a:spcAft>
                <a:spcPts val="0"/>
              </a:spcAft>
              <a:buClr>
                <a:srgbClr val="000000"/>
              </a:buClr>
              <a:buSzPts val="1400"/>
              <a:buFont typeface="Arial"/>
              <a:buNone/>
            </a:pPr>
            <a:r>
              <a:rPr b="1" i="0" lang="en" sz="1400" u="none" cap="none" strike="noStrike">
                <a:solidFill>
                  <a:srgbClr val="000000"/>
                </a:solidFill>
                <a:latin typeface="Arial"/>
                <a:ea typeface="Arial"/>
                <a:cs typeface="Arial"/>
                <a:sym typeface="Arial"/>
              </a:rPr>
              <a:t>WHAT:</a:t>
            </a:r>
            <a:r>
              <a:rPr b="0" i="0" lang="en" sz="1400" u="none" cap="none" strike="noStrike">
                <a:solidFill>
                  <a:srgbClr val="000000"/>
                </a:solidFill>
                <a:latin typeface="Arial"/>
                <a:ea typeface="Arial"/>
                <a:cs typeface="Arial"/>
                <a:sym typeface="Arial"/>
              </a:rPr>
              <a:t> We are participating in the Babies With Books Read-A-Thon to support babies and families and improve the NICU experience. </a:t>
            </a:r>
            <a:endParaRPr b="0" i="0" sz="1400" u="none" cap="none" strike="noStrike">
              <a:solidFill>
                <a:srgbClr val="000000"/>
              </a:solidFill>
              <a:latin typeface="Arial"/>
              <a:ea typeface="Arial"/>
              <a:cs typeface="Arial"/>
              <a:sym typeface="Arial"/>
            </a:endParaRPr>
          </a:p>
          <a:p>
            <a:pPr indent="0" lvl="0" marL="0" marR="0" rtl="0" algn="l">
              <a:lnSpc>
                <a:spcPct val="115000"/>
              </a:lnSpc>
              <a:spcBef>
                <a:spcPts val="0"/>
              </a:spcBef>
              <a:spcAft>
                <a:spcPts val="0"/>
              </a:spcAft>
              <a:buClr>
                <a:srgbClr val="000000"/>
              </a:buClr>
              <a:buSzPts val="800"/>
              <a:buFont typeface="Arial"/>
              <a:buNone/>
            </a:pPr>
            <a:r>
              <a:t/>
            </a:r>
            <a:endParaRPr b="0" i="0" sz="800" u="none" cap="none" strike="noStrike">
              <a:solidFill>
                <a:srgbClr val="000000"/>
              </a:solidFill>
              <a:latin typeface="Arial"/>
              <a:ea typeface="Arial"/>
              <a:cs typeface="Arial"/>
              <a:sym typeface="Arial"/>
            </a:endParaRPr>
          </a:p>
          <a:p>
            <a:pPr indent="0" lvl="0" marL="0" marR="0" rtl="0" algn="l">
              <a:lnSpc>
                <a:spcPct val="115000"/>
              </a:lnSpc>
              <a:spcBef>
                <a:spcPts val="0"/>
              </a:spcBef>
              <a:spcAft>
                <a:spcPts val="0"/>
              </a:spcAft>
              <a:buClr>
                <a:srgbClr val="000000"/>
              </a:buClr>
              <a:buSzPts val="1400"/>
              <a:buFont typeface="Arial"/>
              <a:buNone/>
            </a:pPr>
            <a:r>
              <a:rPr b="1" i="0" lang="en" sz="1400" u="none" cap="none" strike="noStrike">
                <a:solidFill>
                  <a:srgbClr val="000000"/>
                </a:solidFill>
                <a:latin typeface="Arial"/>
                <a:ea typeface="Arial"/>
                <a:cs typeface="Arial"/>
                <a:sym typeface="Arial"/>
              </a:rPr>
              <a:t>WHY: </a:t>
            </a:r>
            <a:r>
              <a:rPr b="0" i="0" lang="en" sz="1400" u="none" cap="none" strike="noStrike">
                <a:solidFill>
                  <a:srgbClr val="000000"/>
                </a:solidFill>
                <a:latin typeface="Arial"/>
                <a:ea typeface="Arial"/>
                <a:cs typeface="Arial"/>
                <a:sym typeface="Arial"/>
              </a:rPr>
              <a:t>Reading with babies supports their brain development and provides families important ways of connecting together through reading and talking. </a:t>
            </a:r>
            <a:endParaRPr b="0" i="0" sz="1400" u="none" cap="none" strike="noStrike">
              <a:solidFill>
                <a:srgbClr val="000000"/>
              </a:solidFill>
              <a:latin typeface="Arial"/>
              <a:ea typeface="Arial"/>
              <a:cs typeface="Arial"/>
              <a:sym typeface="Arial"/>
            </a:endParaRPr>
          </a:p>
          <a:p>
            <a:pPr indent="0" lvl="0" marL="0" marR="0" rtl="0" algn="l">
              <a:lnSpc>
                <a:spcPct val="115000"/>
              </a:lnSpc>
              <a:spcBef>
                <a:spcPts val="0"/>
              </a:spcBef>
              <a:spcAft>
                <a:spcPts val="0"/>
              </a:spcAft>
              <a:buClr>
                <a:srgbClr val="000000"/>
              </a:buClr>
              <a:buSzPts val="800"/>
              <a:buFont typeface="Arial"/>
              <a:buNone/>
            </a:pPr>
            <a:r>
              <a:t/>
            </a:r>
            <a:endParaRPr b="0" i="0" sz="800" u="none" cap="none" strike="noStrike">
              <a:solidFill>
                <a:srgbClr val="000000"/>
              </a:solidFill>
              <a:latin typeface="Arial"/>
              <a:ea typeface="Arial"/>
              <a:cs typeface="Arial"/>
              <a:sym typeface="Arial"/>
            </a:endParaRPr>
          </a:p>
          <a:p>
            <a:pPr indent="0" lvl="0" marL="0" marR="0" rtl="0" algn="l">
              <a:lnSpc>
                <a:spcPct val="115000"/>
              </a:lnSpc>
              <a:spcBef>
                <a:spcPts val="0"/>
              </a:spcBef>
              <a:spcAft>
                <a:spcPts val="0"/>
              </a:spcAft>
              <a:buClr>
                <a:srgbClr val="000000"/>
              </a:buClr>
              <a:buSzPts val="1400"/>
              <a:buFont typeface="Arial"/>
              <a:buNone/>
            </a:pPr>
            <a:r>
              <a:rPr b="1" i="0" lang="en" sz="1400" u="none" cap="none" strike="noStrike">
                <a:solidFill>
                  <a:srgbClr val="000000"/>
                </a:solidFill>
                <a:latin typeface="Arial"/>
                <a:ea typeface="Arial"/>
                <a:cs typeface="Arial"/>
                <a:sym typeface="Arial"/>
              </a:rPr>
              <a:t>HOW: </a:t>
            </a:r>
            <a:r>
              <a:rPr b="0" i="0" lang="en" sz="1400" u="none" cap="none" strike="noStrike">
                <a:solidFill>
                  <a:srgbClr val="000000"/>
                </a:solidFill>
                <a:latin typeface="Arial"/>
                <a:ea typeface="Arial"/>
                <a:cs typeface="Arial"/>
                <a:sym typeface="Arial"/>
              </a:rPr>
              <a:t>Read with your baby every day you are here, ideally when they are awake and alert. Hold your baby while reading if possible, otherwise you can read with them while they are in bed. </a:t>
            </a:r>
            <a:endParaRPr b="0" i="0" sz="1400" u="none" cap="none" strike="noStrike">
              <a:solidFill>
                <a:srgbClr val="000000"/>
              </a:solidFill>
              <a:latin typeface="Arial"/>
              <a:ea typeface="Arial"/>
              <a:cs typeface="Arial"/>
              <a:sym typeface="Arial"/>
            </a:endParaRPr>
          </a:p>
          <a:p>
            <a:pPr indent="0" lvl="0" marL="0" marR="0" rtl="0" algn="l">
              <a:lnSpc>
                <a:spcPct val="115000"/>
              </a:lnSpc>
              <a:spcBef>
                <a:spcPts val="0"/>
              </a:spcBef>
              <a:spcAft>
                <a:spcPts val="0"/>
              </a:spcAft>
              <a:buClr>
                <a:srgbClr val="000000"/>
              </a:buClr>
              <a:buSzPts val="800"/>
              <a:buFont typeface="Arial"/>
              <a:buNone/>
            </a:pPr>
            <a:r>
              <a:t/>
            </a:r>
            <a:endParaRPr b="0" i="0" sz="800" u="none" cap="none" strike="noStrike">
              <a:solidFill>
                <a:schemeClr val="dk1"/>
              </a:solidFill>
              <a:latin typeface="Arial"/>
              <a:ea typeface="Arial"/>
              <a:cs typeface="Arial"/>
              <a:sym typeface="Arial"/>
            </a:endParaRPr>
          </a:p>
          <a:p>
            <a:pPr indent="0" lvl="0" marL="0" marR="0" rtl="0" algn="l">
              <a:lnSpc>
                <a:spcPct val="115000"/>
              </a:lnSpc>
              <a:spcBef>
                <a:spcPts val="0"/>
              </a:spcBef>
              <a:spcAft>
                <a:spcPts val="0"/>
              </a:spcAft>
              <a:buClr>
                <a:srgbClr val="000000"/>
              </a:buClr>
              <a:buSzPts val="1400"/>
              <a:buFont typeface="Arial"/>
              <a:buNone/>
            </a:pPr>
            <a:r>
              <a:rPr b="1" i="0" lang="en" sz="1400" u="none" cap="none" strike="noStrike">
                <a:solidFill>
                  <a:schemeClr val="dk1"/>
                </a:solidFill>
                <a:latin typeface="Arial"/>
                <a:ea typeface="Arial"/>
                <a:cs typeface="Arial"/>
                <a:sym typeface="Arial"/>
              </a:rPr>
              <a:t>READING TICKETS:</a:t>
            </a:r>
            <a:r>
              <a:rPr b="0" i="0" lang="en" sz="1400" u="none" cap="none" strike="noStrike">
                <a:solidFill>
                  <a:schemeClr val="dk1"/>
                </a:solidFill>
                <a:latin typeface="Arial"/>
                <a:ea typeface="Arial"/>
                <a:cs typeface="Arial"/>
                <a:sym typeface="Arial"/>
              </a:rPr>
              <a:t> Each time you read with your baby during the Read-A-Thon, </a:t>
            </a:r>
            <a:r>
              <a:rPr b="0" i="0" lang="en" sz="1400" u="none" cap="none" strike="noStrike">
                <a:solidFill>
                  <a:schemeClr val="dk1"/>
                </a:solidFill>
                <a:latin typeface="Arial"/>
                <a:ea typeface="Arial"/>
                <a:cs typeface="Arial"/>
                <a:sym typeface="Arial"/>
                <a:extLst>
                  <a:ext uri="http://customooxmlschemas.google.com/">
                    <go:slidesCustomData xmlns:go="http://customooxmlschemas.google.com/" textRoundtripDataId="0"/>
                  </a:ext>
                </a:extLst>
              </a:rPr>
              <a:t>enter a reading ticket into the collection box/cup</a:t>
            </a:r>
            <a:r>
              <a:rPr b="0" i="0" lang="en" sz="1400" u="none" cap="none" strike="noStrike">
                <a:solidFill>
                  <a:schemeClr val="dk1"/>
                </a:solidFill>
                <a:latin typeface="Arial"/>
                <a:ea typeface="Arial"/>
                <a:cs typeface="Arial"/>
                <a:sym typeface="Arial"/>
                <a:extLst>
                  <a:ext uri="http://customooxmlschemas.google.com/">
                    <go:slidesCustomData xmlns:go="http://customooxmlschemas.google.com/" textRoundtripDataId="1"/>
                  </a:ext>
                </a:extLst>
              </a:rPr>
              <a:t>.</a:t>
            </a:r>
            <a:endParaRPr b="0" i="0" sz="1400" u="none" cap="none" strike="noStrike">
              <a:solidFill>
                <a:schemeClr val="dk1"/>
              </a:solidFill>
              <a:latin typeface="Arial"/>
              <a:ea typeface="Arial"/>
              <a:cs typeface="Arial"/>
              <a:sym typeface="Arial"/>
              <a:extLst>
                <a:ext uri="http://customooxmlschemas.google.com/">
                  <go:slidesCustomData xmlns:go="http://customooxmlschemas.google.com/" textRoundtripDataId="2"/>
                </a:ext>
              </a:extLst>
            </a:endParaRPr>
          </a:p>
          <a:p>
            <a:pPr indent="0" lvl="0" marL="0" marR="0" rtl="0" algn="l">
              <a:lnSpc>
                <a:spcPct val="115000"/>
              </a:lnSpc>
              <a:spcBef>
                <a:spcPts val="0"/>
              </a:spcBef>
              <a:spcAft>
                <a:spcPts val="0"/>
              </a:spcAft>
              <a:buClr>
                <a:srgbClr val="000000"/>
              </a:buClr>
              <a:buSzPts val="1400"/>
              <a:buFont typeface="Arial"/>
              <a:buNone/>
            </a:pPr>
            <a:r>
              <a:t/>
            </a:r>
            <a:endParaRPr b="0" i="0" sz="1400" u="none" cap="none" strike="noStrike">
              <a:solidFill>
                <a:schemeClr val="dk1"/>
              </a:solidFill>
              <a:latin typeface="Arial"/>
              <a:ea typeface="Arial"/>
              <a:cs typeface="Arial"/>
              <a:sym typeface="Arial"/>
            </a:endParaRPr>
          </a:p>
          <a:p>
            <a:pPr indent="0" lvl="0" marL="0" marR="0" rtl="0" algn="l">
              <a:lnSpc>
                <a:spcPct val="115000"/>
              </a:lnSpc>
              <a:spcBef>
                <a:spcPts val="0"/>
              </a:spcBef>
              <a:spcAft>
                <a:spcPts val="0"/>
              </a:spcAft>
              <a:buClr>
                <a:srgbClr val="000000"/>
              </a:buClr>
              <a:buSzPts val="1400"/>
              <a:buFont typeface="Arial"/>
              <a:buNone/>
            </a:pPr>
            <a:r>
              <a:rPr b="1" i="0" lang="en" sz="1400" u="none" cap="none" strike="noStrike">
                <a:solidFill>
                  <a:srgbClr val="000000"/>
                </a:solidFill>
                <a:latin typeface="Arial"/>
                <a:ea typeface="Arial"/>
                <a:cs typeface="Arial"/>
                <a:sym typeface="Arial"/>
              </a:rPr>
              <a:t>COMPETITION: </a:t>
            </a:r>
            <a:r>
              <a:rPr b="0" i="0" lang="en" sz="1400" u="none" cap="none" strike="noStrike">
                <a:solidFill>
                  <a:srgbClr val="000000"/>
                </a:solidFill>
                <a:latin typeface="Arial"/>
                <a:ea typeface="Arial"/>
                <a:cs typeface="Arial"/>
                <a:sym typeface="Arial"/>
              </a:rPr>
              <a:t>We are competing with other NICUs across the world in a Read-A-Thon competition. </a:t>
            </a:r>
            <a:r>
              <a:rPr b="0" i="0" lang="en" sz="1400" u="none" cap="none" strike="noStrike">
                <a:solidFill>
                  <a:schemeClr val="dk1"/>
                </a:solidFill>
                <a:latin typeface="Arial"/>
                <a:ea typeface="Arial"/>
                <a:cs typeface="Arial"/>
                <a:sym typeface="Arial"/>
              </a:rPr>
              <a:t>Band together with other families and providers in our NICU to be the NICU with the greatest family reading!</a:t>
            </a:r>
            <a:endParaRPr b="0" i="0" sz="1400" u="none" cap="none" strike="noStrike">
              <a:solidFill>
                <a:srgbClr val="000000"/>
              </a:solidFill>
              <a:latin typeface="Arial"/>
              <a:ea typeface="Arial"/>
              <a:cs typeface="Arial"/>
              <a:sym typeface="Arial"/>
            </a:endParaRPr>
          </a:p>
          <a:p>
            <a:pPr indent="0" lvl="0" marL="0" marR="0" rtl="0" algn="l">
              <a:lnSpc>
                <a:spcPct val="115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56" name="Google Shape;56;p1"/>
          <p:cNvPicPr preferRelativeResize="0"/>
          <p:nvPr/>
        </p:nvPicPr>
        <p:blipFill rotWithShape="1">
          <a:blip r:embed="rId4">
            <a:alphaModFix/>
          </a:blip>
          <a:srcRect b="0" l="0" r="0" t="0"/>
          <a:stretch/>
        </p:blipFill>
        <p:spPr>
          <a:xfrm>
            <a:off x="123000" y="103772"/>
            <a:ext cx="928174" cy="1064201"/>
          </a:xfrm>
          <a:prstGeom prst="rect">
            <a:avLst/>
          </a:prstGeom>
          <a:noFill/>
          <a:ln>
            <a:noFill/>
          </a:ln>
        </p:spPr>
      </p:pic>
      <p:pic>
        <p:nvPicPr>
          <p:cNvPr id="57" name="Google Shape;57;p1"/>
          <p:cNvPicPr preferRelativeResize="0"/>
          <p:nvPr/>
        </p:nvPicPr>
        <p:blipFill rotWithShape="1">
          <a:blip r:embed="rId4">
            <a:alphaModFix/>
          </a:blip>
          <a:srcRect b="0" l="0" r="0" t="0"/>
          <a:stretch/>
        </p:blipFill>
        <p:spPr>
          <a:xfrm>
            <a:off x="8065088" y="103772"/>
            <a:ext cx="928173" cy="1064200"/>
          </a:xfrm>
          <a:prstGeom prst="rect">
            <a:avLst/>
          </a:prstGeom>
          <a:noFill/>
          <a:ln>
            <a:noFill/>
          </a:ln>
        </p:spPr>
      </p:pic>
      <p:sp>
        <p:nvSpPr>
          <p:cNvPr id="58" name="Google Shape;58;p1"/>
          <p:cNvSpPr txBox="1"/>
          <p:nvPr/>
        </p:nvSpPr>
        <p:spPr>
          <a:xfrm>
            <a:off x="-16050" y="4704150"/>
            <a:ext cx="9215400" cy="722100"/>
          </a:xfrm>
          <a:prstGeom prst="rect">
            <a:avLst/>
          </a:prstGeom>
          <a:noFill/>
          <a:ln>
            <a:noFill/>
          </a:ln>
        </p:spPr>
        <p:txBody>
          <a:bodyPr anchorCtr="0" anchor="t" bIns="91425" lIns="91425" spcFirstLastPara="1" rIns="91425" wrap="square" tIns="91425">
            <a:noAutofit/>
          </a:bodyPr>
          <a:lstStyle/>
          <a:p>
            <a:pPr indent="0" lvl="0" marL="0" marR="0" rtl="0" algn="l">
              <a:lnSpc>
                <a:spcPct val="115000"/>
              </a:lnSpc>
              <a:spcBef>
                <a:spcPts val="0"/>
              </a:spcBef>
              <a:spcAft>
                <a:spcPts val="0"/>
              </a:spcAft>
              <a:buClr>
                <a:schemeClr val="dk1"/>
              </a:buClr>
              <a:buSzPts val="1100"/>
              <a:buFont typeface="Arial"/>
              <a:buNone/>
            </a:pPr>
            <a:r>
              <a:rPr b="0" i="0" lang="en" sz="1300" u="sng" cap="none" strike="noStrike">
                <a:solidFill>
                  <a:schemeClr val="dk1"/>
                </a:solidFill>
                <a:latin typeface="Arial"/>
                <a:ea typeface="Arial"/>
                <a:cs typeface="Arial"/>
                <a:sym typeface="Arial"/>
              </a:rPr>
              <a:t>Questions</a:t>
            </a:r>
            <a:r>
              <a:rPr b="0" i="0" lang="en" sz="1300" u="none" cap="none" strike="noStrike">
                <a:solidFill>
                  <a:schemeClr val="dk1"/>
                </a:solidFill>
                <a:latin typeface="Arial"/>
                <a:ea typeface="Arial"/>
                <a:cs typeface="Arial"/>
                <a:sym typeface="Arial"/>
              </a:rPr>
              <a:t>? Ask your NICU team!  </a:t>
            </a:r>
            <a:r>
              <a:rPr b="0" i="0" lang="en" sz="1300" u="sng" cap="none" strike="noStrike">
                <a:solidFill>
                  <a:schemeClr val="dk1"/>
                </a:solidFill>
                <a:latin typeface="Arial"/>
                <a:ea typeface="Arial"/>
                <a:cs typeface="Arial"/>
                <a:sym typeface="Arial"/>
              </a:rPr>
              <a:t>Learn more:</a:t>
            </a:r>
            <a:r>
              <a:rPr b="0" i="0" lang="en" sz="1300" u="none" cap="none" strike="noStrike">
                <a:solidFill>
                  <a:schemeClr val="dk1"/>
                </a:solidFill>
                <a:latin typeface="Arial"/>
                <a:ea typeface="Arial"/>
                <a:cs typeface="Arial"/>
                <a:sym typeface="Arial"/>
              </a:rPr>
              <a:t> </a:t>
            </a:r>
            <a:r>
              <a:rPr b="0" i="0" lang="en" sz="1300" u="none" cap="none" strike="noStrike">
                <a:solidFill>
                  <a:schemeClr val="dk1"/>
                </a:solidFill>
                <a:uFill>
                  <a:noFill/>
                </a:uFill>
                <a:latin typeface="Arial"/>
                <a:ea typeface="Arial"/>
                <a:cs typeface="Arial"/>
                <a:sym typeface="Arial"/>
                <a:hlinkClick r:id="rId5">
                  <a:extLst>
                    <a:ext uri="{A12FA001-AC4F-418D-AE19-62706E023703}">
                      <ahyp:hlinkClr val="tx"/>
                    </a:ext>
                  </a:extLst>
                </a:hlinkClick>
              </a:rPr>
              <a:t>babieswithbooks.org</a:t>
            </a:r>
            <a:r>
              <a:rPr b="0" i="0" lang="en" sz="1300" u="none" cap="none" strike="noStrike">
                <a:solidFill>
                  <a:schemeClr val="dk1"/>
                </a:solidFill>
                <a:latin typeface="Arial"/>
                <a:ea typeface="Arial"/>
                <a:cs typeface="Arial"/>
                <a:sym typeface="Arial"/>
              </a:rPr>
              <a:t>    </a:t>
            </a:r>
            <a:r>
              <a:rPr b="0" i="0" lang="en" sz="1300" u="sng" cap="none" strike="noStrike">
                <a:solidFill>
                  <a:schemeClr val="dk1"/>
                </a:solidFill>
                <a:latin typeface="Arial"/>
                <a:ea typeface="Arial"/>
                <a:cs typeface="Arial"/>
                <a:sym typeface="Arial"/>
              </a:rPr>
              <a:t>Email us:</a:t>
            </a:r>
            <a:r>
              <a:rPr b="0" i="0" lang="en" sz="1300" u="none" cap="none" strike="noStrike">
                <a:solidFill>
                  <a:schemeClr val="dk1"/>
                </a:solidFill>
                <a:latin typeface="Arial"/>
                <a:ea typeface="Arial"/>
                <a:cs typeface="Arial"/>
                <a:sym typeface="Arial"/>
              </a:rPr>
              <a:t> readathon@babieswithbooks.org</a:t>
            </a:r>
            <a:endParaRPr b="0" i="0" sz="1300" u="none" cap="none" strike="noStrike">
              <a:solidFill>
                <a:srgbClr val="000000"/>
              </a:solidFill>
              <a:latin typeface="Arial"/>
              <a:ea typeface="Arial"/>
              <a:cs typeface="Arial"/>
              <a:sym typeface="Arial"/>
            </a:endParaRPr>
          </a:p>
        </p:txBody>
      </p:sp>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