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7" roundtripDataSignature="AMtx7miU6AE3cnA+Fx85W7dwuA/tGjzsL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customschemas.google.com/relationships/presentationmetadata" Target="meta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2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2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6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6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8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8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9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10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10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10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10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1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/>
          <p:nvPr/>
        </p:nvSpPr>
        <p:spPr>
          <a:xfrm>
            <a:off x="2065500" y="1979900"/>
            <a:ext cx="6531000" cy="1094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None/>
            </a:pPr>
            <a:r>
              <a:rPr b="1" i="0" lang="en" sz="2800" u="none" cap="none" strike="noStrike">
                <a:solidFill>
                  <a:srgbClr val="CC0000"/>
                </a:solidFill>
                <a:latin typeface="Arial"/>
                <a:ea typeface="Arial"/>
                <a:cs typeface="Arial"/>
                <a:sym typeface="Arial"/>
              </a:rPr>
              <a:t>Baby’s Name (First &amp; Last): </a:t>
            </a:r>
            <a:endParaRPr b="1" i="0" sz="2800" u="none" cap="none" strike="noStrike">
              <a:solidFill>
                <a:srgbClr val="CC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700"/>
              <a:buFont typeface="Arial"/>
              <a:buNone/>
            </a:pPr>
            <a:r>
              <a:t/>
            </a:r>
            <a:endParaRPr b="1" i="0" sz="2700" u="none" cap="none" strike="noStrike">
              <a:solidFill>
                <a:srgbClr val="CC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700"/>
              <a:buFont typeface="Arial"/>
              <a:buNone/>
            </a:pPr>
            <a:r>
              <a:rPr b="1" i="0" lang="en" sz="2700" u="none" cap="none" strike="noStrike">
                <a:solidFill>
                  <a:srgbClr val="CC0000"/>
                </a:solidFill>
                <a:latin typeface="Arial"/>
                <a:ea typeface="Arial"/>
                <a:cs typeface="Arial"/>
                <a:sym typeface="Arial"/>
              </a:rPr>
              <a:t>_________________________________</a:t>
            </a:r>
            <a:endParaRPr b="1" i="0" sz="2700" u="none" cap="none" strike="noStrike">
              <a:solidFill>
                <a:srgbClr val="CC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" name="Google Shape;55;p1"/>
          <p:cNvSpPr txBox="1"/>
          <p:nvPr/>
        </p:nvSpPr>
        <p:spPr>
          <a:xfrm rot="-255">
            <a:off x="503625" y="860834"/>
            <a:ext cx="8092800" cy="7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400"/>
              <a:buFont typeface="Arial"/>
              <a:buNone/>
            </a:pPr>
            <a:r>
              <a:rPr b="1" i="0" lang="en" sz="4400" u="none" cap="none" strike="noStrike">
                <a:solidFill>
                  <a:srgbClr val="CC0000"/>
                </a:solidFill>
                <a:latin typeface="Arial"/>
                <a:ea typeface="Arial"/>
                <a:cs typeface="Arial"/>
                <a:sym typeface="Arial"/>
              </a:rPr>
              <a:t>NICU READING TICKET</a:t>
            </a:r>
            <a:endParaRPr b="1" i="0" sz="2700" u="none" cap="none" strike="noStrike">
              <a:solidFill>
                <a:srgbClr val="CC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" name="Google Shape;56;p1"/>
          <p:cNvSpPr/>
          <p:nvPr/>
        </p:nvSpPr>
        <p:spPr>
          <a:xfrm>
            <a:off x="0" y="0"/>
            <a:ext cx="9144000" cy="270000"/>
          </a:xfrm>
          <a:prstGeom prst="rect">
            <a:avLst/>
          </a:prstGeom>
          <a:solidFill>
            <a:srgbClr val="3C78D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" name="Google Shape;57;p1"/>
          <p:cNvSpPr/>
          <p:nvPr/>
        </p:nvSpPr>
        <p:spPr>
          <a:xfrm>
            <a:off x="0" y="4873500"/>
            <a:ext cx="9144000" cy="270000"/>
          </a:xfrm>
          <a:prstGeom prst="rect">
            <a:avLst/>
          </a:prstGeom>
          <a:solidFill>
            <a:srgbClr val="3C78D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" name="Google Shape;58;p1"/>
          <p:cNvSpPr/>
          <p:nvPr/>
        </p:nvSpPr>
        <p:spPr>
          <a:xfrm rot="-5400000">
            <a:off x="6446850" y="2427300"/>
            <a:ext cx="5124300" cy="270000"/>
          </a:xfrm>
          <a:prstGeom prst="rect">
            <a:avLst/>
          </a:prstGeom>
          <a:solidFill>
            <a:srgbClr val="3C78D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" name="Google Shape;59;p1"/>
          <p:cNvSpPr/>
          <p:nvPr/>
        </p:nvSpPr>
        <p:spPr>
          <a:xfrm rot="-5400000">
            <a:off x="-2468550" y="2427300"/>
            <a:ext cx="5124300" cy="270000"/>
          </a:xfrm>
          <a:prstGeom prst="rect">
            <a:avLst/>
          </a:prstGeom>
          <a:solidFill>
            <a:srgbClr val="3C78D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60" name="Google Shape;60;p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381000" y="2803164"/>
            <a:ext cx="1672800" cy="1917937"/>
          </a:xfrm>
          <a:prstGeom prst="rect">
            <a:avLst/>
          </a:prstGeom>
          <a:noFill/>
          <a:ln>
            <a:noFill/>
          </a:ln>
        </p:spPr>
      </p:pic>
      <p:sp>
        <p:nvSpPr>
          <p:cNvPr id="61" name="Google Shape;61;p1"/>
          <p:cNvSpPr txBox="1"/>
          <p:nvPr/>
        </p:nvSpPr>
        <p:spPr>
          <a:xfrm>
            <a:off x="2065500" y="3421375"/>
            <a:ext cx="6531000" cy="1094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None/>
            </a:pPr>
            <a:r>
              <a:rPr b="1" lang="en" sz="2800">
                <a:solidFill>
                  <a:srgbClr val="CC0000"/>
                </a:solidFill>
              </a:rPr>
              <a:t>Date:</a:t>
            </a:r>
            <a:endParaRPr b="1" i="0" sz="2800" u="none" cap="none" strike="noStrike">
              <a:solidFill>
                <a:srgbClr val="CC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700"/>
              <a:buFont typeface="Arial"/>
              <a:buNone/>
            </a:pPr>
            <a:r>
              <a:rPr b="1" i="0" lang="en" sz="2700" u="none" cap="none" strike="noStrike">
                <a:solidFill>
                  <a:srgbClr val="CC0000"/>
                </a:solidFill>
                <a:latin typeface="Arial"/>
                <a:ea typeface="Arial"/>
                <a:cs typeface="Arial"/>
                <a:sym typeface="Arial"/>
              </a:rPr>
              <a:t>_________________________________</a:t>
            </a:r>
            <a:endParaRPr b="1" i="0" sz="2700" u="none" cap="none" strike="noStrike">
              <a:solidFill>
                <a:srgbClr val="CC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/>
</file>